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268" r:id="rId5"/>
    <p:sldId id="294" r:id="rId6"/>
    <p:sldId id="258" r:id="rId7"/>
    <p:sldId id="263" r:id="rId8"/>
    <p:sldId id="276" r:id="rId9"/>
    <p:sldId id="273" r:id="rId10"/>
    <p:sldId id="269" r:id="rId11"/>
    <p:sldId id="274" r:id="rId12"/>
    <p:sldId id="272" r:id="rId13"/>
    <p:sldId id="270" r:id="rId14"/>
    <p:sldId id="275" r:id="rId15"/>
    <p:sldId id="286" r:id="rId16"/>
    <p:sldId id="287" r:id="rId17"/>
    <p:sldId id="288" r:id="rId18"/>
    <p:sldId id="271" r:id="rId19"/>
    <p:sldId id="277" r:id="rId20"/>
    <p:sldId id="289" r:id="rId21"/>
    <p:sldId id="290" r:id="rId22"/>
    <p:sldId id="291" r:id="rId23"/>
    <p:sldId id="292" r:id="rId24"/>
    <p:sldId id="29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BDDE"/>
    <a:srgbClr val="154E83"/>
    <a:srgbClr val="2CB9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D1A8F97-EA32-42A4-901B-971188F760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818422-41D8-4EB7-B0E0-63FE98A2B6C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7DFF72D-C568-4F1F-B324-36B67D32C9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2FA54F-E42D-41F0-A8E6-0D2F8B8637C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2.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FF72D-C568-4F1F-B324-36B67D32C9D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2FA54F-E42D-41F0-A8E6-0D2F8B8637C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A8F97-EA32-42A4-901B-971188F760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18422-41D8-4EB7-B0E0-63FE98A2B6CD}" type="slidenum">
              <a:rPr lang="zh-CN" altLang="en-US" smtClean="0"/>
            </a:fld>
            <a:endParaRPr lang="zh-CN" altLang="en-US"/>
          </a:p>
        </p:txBody>
      </p:sp>
      <p:sp>
        <p:nvSpPr>
          <p:cNvPr id="7" name="矩形 6"/>
          <p:cNvSpPr>
            <a:spLocks noChangeArrowheads="1"/>
          </p:cNvSpPr>
          <p:nvPr userDrawn="1"/>
        </p:nvSpPr>
        <p:spPr bwMode="auto">
          <a:xfrm>
            <a:off x="415336" y="355600"/>
            <a:ext cx="162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添加文本</a:t>
            </a:r>
            <a:endParaRPr lang="zh-CN" altLang="en-US" sz="28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A8F97-EA32-42A4-901B-971188F760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18422-41D8-4EB7-B0E0-63FE98A2B6CD}" type="slidenum">
              <a:rPr lang="zh-CN" altLang="en-US" smtClean="0"/>
            </a:fld>
            <a:endParaRPr lang="zh-CN" altLang="en-US"/>
          </a:p>
        </p:txBody>
      </p:sp>
      <p:sp>
        <p:nvSpPr>
          <p:cNvPr id="7" name="矩形 6"/>
          <p:cNvSpPr>
            <a:spLocks noChangeArrowheads="1"/>
          </p:cNvSpPr>
          <p:nvPr userDrawn="1"/>
        </p:nvSpPr>
        <p:spPr bwMode="auto">
          <a:xfrm>
            <a:off x="415336" y="355600"/>
            <a:ext cx="162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添加文本</a:t>
            </a:r>
            <a:endParaRPr lang="zh-CN" altLang="en-US" sz="28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Shape 74"/>
          <p:cNvSpPr txBox="1"/>
          <p:nvPr/>
        </p:nvSpPr>
        <p:spPr>
          <a:xfrm>
            <a:off x="645000" y="2400498"/>
            <a:ext cx="6060600" cy="743325"/>
          </a:xfrm>
          <a:prstGeom prst="rect">
            <a:avLst/>
          </a:prstGeom>
          <a:ln w="3175">
            <a:miter lim="400000"/>
          </a:ln>
        </p:spPr>
        <p:txBody>
          <a:bodyPr lIns="38100" tIns="38100" rIns="38100" bIns="38100">
            <a:noAutofit/>
          </a:bodyPr>
          <a:lstStyle>
            <a:lvl1pPr marL="0" marR="0" indent="0" algn="l" defTabSz="825500" rtl="0" latinLnBrk="0">
              <a:lnSpc>
                <a:spcPct val="100000"/>
              </a:lnSpc>
              <a:spcBef>
                <a:spcPts val="0"/>
              </a:spcBef>
              <a:spcAft>
                <a:spcPts val="0"/>
              </a:spcAft>
              <a:buClrTx/>
              <a:buSzTx/>
              <a:buFontTx/>
              <a:buNone/>
              <a:defRPr sz="8400" b="0" i="0" u="none" strike="noStrike" cap="none" spc="0" baseline="0">
                <a:ln>
                  <a:noFill/>
                </a:ln>
                <a:solidFill>
                  <a:srgbClr val="FFFFFF"/>
                </a:solidFill>
                <a:uFillTx/>
                <a:latin typeface="Roboto Bold"/>
                <a:ea typeface="Roboto Bold"/>
                <a:cs typeface="Roboto Bold"/>
                <a:sym typeface="Roboto Bold"/>
              </a:defRPr>
            </a:lvl1pPr>
            <a:lvl2pPr marL="0" marR="0" indent="228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2pPr>
            <a:lvl3pPr marL="0" marR="0" indent="457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3pPr>
            <a:lvl4pPr marL="0" marR="0" indent="685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4pPr>
            <a:lvl5pPr marL="0" marR="0" indent="9144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5pPr>
            <a:lvl6pPr marL="0" marR="0" indent="11430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6pPr>
            <a:lvl7pPr marL="0" marR="0" indent="1371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7pPr>
            <a:lvl8pPr marL="0" marR="0" indent="1600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8pPr>
            <a:lvl9pPr marL="0" marR="0" indent="1828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9pPr>
          </a:lstStyle>
          <a:p>
            <a:pPr eaLnBrk="1" fontAlgn="auto" hangingPunct="1">
              <a:defRPr/>
            </a:pPr>
            <a:r>
              <a:rPr lang="zh-CN" sz="4000" dirty="0">
                <a:solidFill>
                  <a:schemeClr val="tx1"/>
                </a:solidFill>
                <a:latin typeface="微软雅黑" panose="020B0503020204020204" pitchFamily="34" charset="-122"/>
                <a:ea typeface="微软雅黑" panose="020B0503020204020204" pitchFamily="34" charset="-122"/>
              </a:rPr>
              <a:t>塔吊大师</a:t>
            </a:r>
            <a:endParaRPr lang="zh-CN" sz="4000" kern="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 name="组合 9"/>
          <p:cNvGrpSpPr/>
          <p:nvPr/>
        </p:nvGrpSpPr>
        <p:grpSpPr>
          <a:xfrm>
            <a:off x="753284" y="3668713"/>
            <a:ext cx="1778348" cy="458357"/>
            <a:chOff x="623888" y="5083445"/>
            <a:chExt cx="1778348" cy="458357"/>
          </a:xfrm>
          <a:solidFill>
            <a:srgbClr val="154E83"/>
          </a:solidFill>
        </p:grpSpPr>
        <p:sp>
          <p:nvSpPr>
            <p:cNvPr id="11" name="任意多边形: 形状 10"/>
            <p:cNvSpPr/>
            <p:nvPr/>
          </p:nvSpPr>
          <p:spPr>
            <a:xfrm>
              <a:off x="623888" y="5083445"/>
              <a:ext cx="1778348" cy="458357"/>
            </a:xfrm>
            <a:custGeom>
              <a:avLst/>
              <a:gdLst>
                <a:gd name="connsiteX0" fmla="*/ 44296 w 1778348"/>
                <a:gd name="connsiteY0" fmla="*/ 0 h 458357"/>
                <a:gd name="connsiteX1" fmla="*/ 1734052 w 1778348"/>
                <a:gd name="connsiteY1" fmla="*/ 0 h 458357"/>
                <a:gd name="connsiteX2" fmla="*/ 1778348 w 1778348"/>
                <a:gd name="connsiteY2" fmla="*/ 44296 h 458357"/>
                <a:gd name="connsiteX3" fmla="*/ 1778348 w 1778348"/>
                <a:gd name="connsiteY3" fmla="*/ 458357 h 458357"/>
                <a:gd name="connsiteX4" fmla="*/ 0 w 1778348"/>
                <a:gd name="connsiteY4" fmla="*/ 458357 h 458357"/>
                <a:gd name="connsiteX5" fmla="*/ 0 w 1778348"/>
                <a:gd name="connsiteY5" fmla="*/ 44296 h 458357"/>
                <a:gd name="connsiteX6" fmla="*/ 44296 w 1778348"/>
                <a:gd name="connsiteY6" fmla="*/ 0 h 45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348" h="458357">
                  <a:moveTo>
                    <a:pt x="44296" y="0"/>
                  </a:moveTo>
                  <a:lnTo>
                    <a:pt x="1734052" y="0"/>
                  </a:lnTo>
                  <a:cubicBezTo>
                    <a:pt x="1758516" y="0"/>
                    <a:pt x="1778348" y="19832"/>
                    <a:pt x="1778348" y="44296"/>
                  </a:cubicBezTo>
                  <a:lnTo>
                    <a:pt x="1778348" y="458357"/>
                  </a:lnTo>
                  <a:lnTo>
                    <a:pt x="0" y="458357"/>
                  </a:lnTo>
                  <a:lnTo>
                    <a:pt x="0" y="44296"/>
                  </a:lnTo>
                  <a:cubicBezTo>
                    <a:pt x="0" y="19832"/>
                    <a:pt x="19832" y="0"/>
                    <a:pt x="442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695706" y="5158735"/>
              <a:ext cx="1642764" cy="306705"/>
            </a:xfrm>
            <a:prstGeom prst="rect">
              <a:avLst/>
            </a:prstGeom>
            <a:grpFill/>
          </p:spPr>
          <p:txBody>
            <a:bodyPr wrap="square" rtlCol="0">
              <a:spAutoFit/>
            </a:bodyPr>
            <a:lstStyle/>
            <a:p>
              <a:pPr algn="ctr"/>
              <a:r>
                <a:rPr lang="zh-CN" altLang="en-US" sz="1400" dirty="0">
                  <a:solidFill>
                    <a:schemeClr val="bg1"/>
                  </a:solidFill>
                </a:rPr>
                <a:t>简介</a:t>
              </a:r>
              <a:endParaRPr lang="zh-CN" altLang="en-US" sz="1400" dirty="0">
                <a:solidFill>
                  <a:schemeClr val="bg1"/>
                </a:solidFill>
              </a:endParaRPr>
            </a:p>
          </p:txBody>
        </p:sp>
      </p:grpSp>
      <p:grpSp>
        <p:nvGrpSpPr>
          <p:cNvPr id="13" name="组合 12"/>
          <p:cNvGrpSpPr/>
          <p:nvPr/>
        </p:nvGrpSpPr>
        <p:grpSpPr>
          <a:xfrm>
            <a:off x="2692276" y="3668713"/>
            <a:ext cx="1778348" cy="458357"/>
            <a:chOff x="623888" y="5083445"/>
            <a:chExt cx="1778348" cy="458357"/>
          </a:xfrm>
          <a:solidFill>
            <a:srgbClr val="88BDDE"/>
          </a:solidFill>
        </p:grpSpPr>
        <p:sp>
          <p:nvSpPr>
            <p:cNvPr id="14" name="任意多边形: 形状 13"/>
            <p:cNvSpPr/>
            <p:nvPr/>
          </p:nvSpPr>
          <p:spPr>
            <a:xfrm>
              <a:off x="623888" y="5083445"/>
              <a:ext cx="1778348" cy="458357"/>
            </a:xfrm>
            <a:custGeom>
              <a:avLst/>
              <a:gdLst>
                <a:gd name="connsiteX0" fmla="*/ 44296 w 1778348"/>
                <a:gd name="connsiteY0" fmla="*/ 0 h 458357"/>
                <a:gd name="connsiteX1" fmla="*/ 1734052 w 1778348"/>
                <a:gd name="connsiteY1" fmla="*/ 0 h 458357"/>
                <a:gd name="connsiteX2" fmla="*/ 1778348 w 1778348"/>
                <a:gd name="connsiteY2" fmla="*/ 44296 h 458357"/>
                <a:gd name="connsiteX3" fmla="*/ 1778348 w 1778348"/>
                <a:gd name="connsiteY3" fmla="*/ 458357 h 458357"/>
                <a:gd name="connsiteX4" fmla="*/ 0 w 1778348"/>
                <a:gd name="connsiteY4" fmla="*/ 458357 h 458357"/>
                <a:gd name="connsiteX5" fmla="*/ 0 w 1778348"/>
                <a:gd name="connsiteY5" fmla="*/ 44296 h 458357"/>
                <a:gd name="connsiteX6" fmla="*/ 44296 w 1778348"/>
                <a:gd name="connsiteY6" fmla="*/ 0 h 45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348" h="458357">
                  <a:moveTo>
                    <a:pt x="44296" y="0"/>
                  </a:moveTo>
                  <a:lnTo>
                    <a:pt x="1734052" y="0"/>
                  </a:lnTo>
                  <a:cubicBezTo>
                    <a:pt x="1758516" y="0"/>
                    <a:pt x="1778348" y="19832"/>
                    <a:pt x="1778348" y="44296"/>
                  </a:cubicBezTo>
                  <a:lnTo>
                    <a:pt x="1778348" y="458357"/>
                  </a:lnTo>
                  <a:lnTo>
                    <a:pt x="0" y="458357"/>
                  </a:lnTo>
                  <a:lnTo>
                    <a:pt x="0" y="44296"/>
                  </a:lnTo>
                  <a:cubicBezTo>
                    <a:pt x="0" y="19832"/>
                    <a:pt x="19832" y="0"/>
                    <a:pt x="442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p:cNvSpPr txBox="1"/>
            <p:nvPr/>
          </p:nvSpPr>
          <p:spPr>
            <a:xfrm>
              <a:off x="833438" y="5159010"/>
              <a:ext cx="1545590" cy="306705"/>
            </a:xfrm>
            <a:prstGeom prst="rect">
              <a:avLst/>
            </a:prstGeom>
            <a:grpFill/>
          </p:spPr>
          <p:txBody>
            <a:bodyPr wrap="square" rtlCol="0">
              <a:spAutoFit/>
            </a:bodyPr>
            <a:lstStyle/>
            <a:p>
              <a:pPr algn="ctr"/>
              <a:r>
                <a:rPr lang="zh-CN" altLang="en-US" sz="1400" dirty="0">
                  <a:solidFill>
                    <a:schemeClr val="bg1"/>
                  </a:solidFill>
                </a:rPr>
                <a:t>时间：</a:t>
              </a:r>
              <a:r>
                <a:rPr lang="en-US" altLang="zh-CN" sz="1400" dirty="0">
                  <a:solidFill>
                    <a:schemeClr val="bg1"/>
                  </a:solidFill>
                </a:rPr>
                <a:t>2022</a:t>
              </a:r>
              <a:r>
                <a:rPr lang="zh-CN" altLang="en-US" sz="1400" dirty="0">
                  <a:solidFill>
                    <a:schemeClr val="bg1"/>
                  </a:solidFill>
                </a:rPr>
                <a:t>、</a:t>
              </a:r>
              <a:r>
                <a:rPr lang="en-US" altLang="zh-CN" sz="1400" dirty="0">
                  <a:solidFill>
                    <a:schemeClr val="bg1"/>
                  </a:solidFill>
                </a:rPr>
                <a:t>08</a:t>
              </a:r>
              <a:endParaRPr lang="en-US" altLang="zh-CN" sz="1400" dirty="0">
                <a:solidFill>
                  <a:schemeClr val="bg1"/>
                </a:solidFill>
              </a:endParaRPr>
            </a:p>
          </p:txBody>
        </p:sp>
      </p:grpSp>
      <p:sp>
        <p:nvSpPr>
          <p:cNvPr id="16" name="Shape 74"/>
          <p:cNvSpPr txBox="1"/>
          <p:nvPr/>
        </p:nvSpPr>
        <p:spPr>
          <a:xfrm>
            <a:off x="9446100" y="5057973"/>
            <a:ext cx="1612425" cy="743325"/>
          </a:xfrm>
          <a:prstGeom prst="rect">
            <a:avLst/>
          </a:prstGeom>
          <a:ln w="3175">
            <a:miter lim="400000"/>
          </a:ln>
        </p:spPr>
        <p:txBody>
          <a:bodyPr lIns="38100" tIns="38100" rIns="38100" bIns="38100">
            <a:noAutofit/>
          </a:bodyPr>
          <a:lstStyle>
            <a:lvl1pPr marL="0" marR="0" indent="0" algn="l" defTabSz="825500" rtl="0" latinLnBrk="0">
              <a:lnSpc>
                <a:spcPct val="100000"/>
              </a:lnSpc>
              <a:spcBef>
                <a:spcPts val="0"/>
              </a:spcBef>
              <a:spcAft>
                <a:spcPts val="0"/>
              </a:spcAft>
              <a:buClrTx/>
              <a:buSzTx/>
              <a:buFontTx/>
              <a:buNone/>
              <a:defRPr sz="8400" b="0" i="0" u="none" strike="noStrike" cap="none" spc="0" baseline="0">
                <a:ln>
                  <a:noFill/>
                </a:ln>
                <a:solidFill>
                  <a:srgbClr val="FFFFFF"/>
                </a:solidFill>
                <a:uFillTx/>
                <a:latin typeface="Roboto Bold"/>
                <a:ea typeface="Roboto Bold"/>
                <a:cs typeface="Roboto Bold"/>
                <a:sym typeface="Roboto Bold"/>
              </a:defRPr>
            </a:lvl1pPr>
            <a:lvl2pPr marL="0" marR="0" indent="228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2pPr>
            <a:lvl3pPr marL="0" marR="0" indent="457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3pPr>
            <a:lvl4pPr marL="0" marR="0" indent="685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4pPr>
            <a:lvl5pPr marL="0" marR="0" indent="9144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5pPr>
            <a:lvl6pPr marL="0" marR="0" indent="11430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6pPr>
            <a:lvl7pPr marL="0" marR="0" indent="1371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7pPr>
            <a:lvl8pPr marL="0" marR="0" indent="1600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8pPr>
            <a:lvl9pPr marL="0" marR="0" indent="1828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9pPr>
          </a:lstStyle>
          <a:p>
            <a:pPr eaLnBrk="1" fontAlgn="auto" hangingPunct="1">
              <a:defRPr/>
            </a:pPr>
            <a:r>
              <a:rPr lang="en-US" altLang="zh-CN" sz="4000" dirty="0">
                <a:solidFill>
                  <a:schemeClr val="bg1"/>
                </a:solidFill>
                <a:latin typeface="微软雅黑" panose="020B0503020204020204" pitchFamily="34" charset="-122"/>
                <a:ea typeface="微软雅黑" panose="020B0503020204020204" pitchFamily="34" charset="-122"/>
              </a:rPr>
              <a:t>2022</a:t>
            </a:r>
            <a:endParaRPr lang="en-US" sz="40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677854" y="3119782"/>
            <a:ext cx="7349469" cy="1676400"/>
            <a:chOff x="1286829" y="2300632"/>
            <a:chExt cx="7349469" cy="1676400"/>
          </a:xfrm>
        </p:grpSpPr>
        <p:sp>
          <p:nvSpPr>
            <p:cNvPr id="11" name="Object 309"/>
            <p:cNvSpPr txBox="1"/>
            <p:nvPr/>
          </p:nvSpPr>
          <p:spPr>
            <a:xfrm>
              <a:off x="2389485" y="2490486"/>
              <a:ext cx="6246813" cy="914400"/>
            </a:xfrm>
            <a:prstGeom prst="rect">
              <a:avLst/>
            </a:prstGeom>
          </p:spPr>
          <p:txBody>
            <a:bodyPr vert="horz" rtlCol="0" anchor="t" anchorCtr="0">
              <a:noAutofit/>
            </a:bodyPr>
            <a:lstStyle/>
            <a:p>
              <a:pPr algn="l">
                <a:lnSpc>
                  <a:spcPct val="100000"/>
                </a:lnSpc>
              </a:pPr>
              <a:r>
                <a:rPr lang="zh-CN" altLang="en-US" sz="4000" dirty="0">
                  <a:solidFill>
                    <a:srgbClr val="154E83"/>
                  </a:solidFill>
                  <a:cs typeface="+mn-ea"/>
                  <a:sym typeface="+mn-lt"/>
                </a:rPr>
                <a:t>建群、加群</a:t>
              </a:r>
              <a:endParaRPr lang="zh-CN" altLang="en-US" sz="4000" dirty="0">
                <a:solidFill>
                  <a:srgbClr val="154E83"/>
                </a:solidFill>
                <a:cs typeface="+mn-ea"/>
                <a:sym typeface="+mn-lt"/>
              </a:endParaRPr>
            </a:p>
          </p:txBody>
        </p:sp>
        <p:sp>
          <p:nvSpPr>
            <p:cNvPr id="10" name="Object 307"/>
            <p:cNvSpPr txBox="1"/>
            <p:nvPr/>
          </p:nvSpPr>
          <p:spPr>
            <a:xfrm>
              <a:off x="1286829" y="2300632"/>
              <a:ext cx="1629256" cy="1676400"/>
            </a:xfrm>
            <a:prstGeom prst="rect">
              <a:avLst/>
            </a:prstGeom>
          </p:spPr>
          <p:txBody>
            <a:bodyPr vert="horz" rtlCol="0" anchor="t" anchorCtr="0">
              <a:noAutofit/>
            </a:bodyPr>
            <a:lstStyle/>
            <a:p>
              <a:pPr algn="l">
                <a:lnSpc>
                  <a:spcPct val="100000"/>
                </a:lnSpc>
              </a:pPr>
              <a:r>
                <a:rPr lang="en-US" altLang="zh-CN" sz="10000" dirty="0">
                  <a:solidFill>
                    <a:srgbClr val="154E83"/>
                  </a:solidFill>
                  <a:latin typeface="Agency FB" panose="020B0503020202020204" pitchFamily="34" charset="0"/>
                  <a:cs typeface="+mn-ea"/>
                  <a:sym typeface="+mn-lt"/>
                </a:rPr>
                <a:t>03</a:t>
              </a:r>
              <a:endParaRPr lang="zh-CN" altLang="en-US" sz="10000" dirty="0">
                <a:solidFill>
                  <a:srgbClr val="154E83"/>
                </a:solidFill>
                <a:latin typeface="Agency FB" panose="020B0503020202020204" pitchFamily="34" charset="0"/>
                <a:cs typeface="+mn-ea"/>
                <a:sym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1395501" y="2453164"/>
            <a:ext cx="2965450" cy="3756025"/>
          </a:xfrm>
          <a:prstGeom prst="roundRect">
            <a:avLst>
              <a:gd name="adj" fmla="val 5746"/>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39550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6" name="直接连接符 15"/>
          <p:cNvCxnSpPr/>
          <p:nvPr/>
        </p:nvCxnSpPr>
        <p:spPr>
          <a:xfrm>
            <a:off x="239483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4717071" y="2453164"/>
            <a:ext cx="2965450" cy="3756025"/>
          </a:xfrm>
          <a:prstGeom prst="roundRect">
            <a:avLst>
              <a:gd name="adj" fmla="val 5746"/>
            </a:avLst>
          </a:pr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471707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直接连接符 18"/>
          <p:cNvCxnSpPr/>
          <p:nvPr/>
        </p:nvCxnSpPr>
        <p:spPr>
          <a:xfrm>
            <a:off x="571640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8038641" y="2453164"/>
            <a:ext cx="2965450" cy="3756025"/>
          </a:xfrm>
          <a:prstGeom prst="roundRect">
            <a:avLst>
              <a:gd name="adj" fmla="val 5746"/>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803864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903797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803854" y="4694935"/>
            <a:ext cx="2147267" cy="645160"/>
            <a:chOff x="7452710" y="2084604"/>
            <a:chExt cx="2147267" cy="645160"/>
          </a:xfrm>
        </p:grpSpPr>
        <p:sp>
          <p:nvSpPr>
            <p:cNvPr id="6" name="矩形 21"/>
            <p:cNvSpPr>
              <a:spLocks noChangeArrowheads="1"/>
            </p:cNvSpPr>
            <p:nvPr/>
          </p:nvSpPr>
          <p:spPr bwMode="auto">
            <a:xfrm>
              <a:off x="7454312" y="2084604"/>
              <a:ext cx="2145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，输入名称、简介</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点击完成</a:t>
              </a:r>
              <a:endParaRPr lang="zh-CN" altLang="en-US" sz="18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grpSp>
        <p:nvGrpSpPr>
          <p:cNvPr id="8" name="组合 7"/>
          <p:cNvGrpSpPr/>
          <p:nvPr/>
        </p:nvGrpSpPr>
        <p:grpSpPr>
          <a:xfrm>
            <a:off x="1788864" y="4696106"/>
            <a:ext cx="2147267" cy="645160"/>
            <a:chOff x="7452710" y="2084604"/>
            <a:chExt cx="2147267" cy="645160"/>
          </a:xfrm>
        </p:grpSpPr>
        <p:sp>
          <p:nvSpPr>
            <p:cNvPr id="9" name="矩形 21"/>
            <p:cNvSpPr>
              <a:spLocks noChangeArrowheads="1"/>
            </p:cNvSpPr>
            <p:nvPr/>
          </p:nvSpPr>
          <p:spPr bwMode="auto">
            <a:xfrm>
              <a:off x="7454312" y="2084604"/>
              <a:ext cx="2145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、首页右上角按钮</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创建群聊</a:t>
              </a:r>
              <a:endParaRPr lang="zh-CN" altLang="en-US" sz="1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grpSp>
        <p:nvGrpSpPr>
          <p:cNvPr id="11" name="组合 10"/>
          <p:cNvGrpSpPr/>
          <p:nvPr/>
        </p:nvGrpSpPr>
        <p:grpSpPr>
          <a:xfrm>
            <a:off x="5548551" y="4694935"/>
            <a:ext cx="1690067" cy="645160"/>
            <a:chOff x="7452710" y="2084604"/>
            <a:chExt cx="1690067" cy="645160"/>
          </a:xfrm>
        </p:grpSpPr>
        <p:sp>
          <p:nvSpPr>
            <p:cNvPr id="12" name="矩形 21"/>
            <p:cNvSpPr>
              <a:spLocks noChangeArrowheads="1"/>
            </p:cNvSpPr>
            <p:nvPr/>
          </p:nvSpPr>
          <p:spPr bwMode="auto">
            <a:xfrm>
              <a:off x="7454312" y="2084604"/>
              <a:ext cx="16884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，选择好友，</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点击完成</a:t>
              </a:r>
              <a:endParaRPr lang="zh-CN" altLang="en-US" sz="18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sp>
        <p:nvSpPr>
          <p:cNvPr id="26" name="椭圆 25"/>
          <p:cNvSpPr/>
          <p:nvPr/>
        </p:nvSpPr>
        <p:spPr>
          <a:xfrm>
            <a:off x="1987705" y="1670562"/>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796931" y="1712469"/>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59790" y="1323340"/>
            <a:ext cx="1960245" cy="4250055"/>
          </a:xfrm>
          <a:prstGeom prst="rect">
            <a:avLst/>
          </a:prstGeom>
        </p:spPr>
      </p:pic>
      <p:pic>
        <p:nvPicPr>
          <p:cNvPr id="3" name="图片 2"/>
          <p:cNvPicPr>
            <a:picLocks noChangeAspect="1"/>
          </p:cNvPicPr>
          <p:nvPr/>
        </p:nvPicPr>
        <p:blipFill>
          <a:blip r:embed="rId2"/>
          <a:stretch>
            <a:fillRect/>
          </a:stretch>
        </p:blipFill>
        <p:spPr>
          <a:xfrm>
            <a:off x="3490595" y="1323340"/>
            <a:ext cx="1954530" cy="4236085"/>
          </a:xfrm>
          <a:prstGeom prst="rect">
            <a:avLst/>
          </a:prstGeom>
        </p:spPr>
      </p:pic>
      <p:pic>
        <p:nvPicPr>
          <p:cNvPr id="4" name="图片 3"/>
          <p:cNvPicPr>
            <a:picLocks noChangeAspect="1"/>
          </p:cNvPicPr>
          <p:nvPr/>
        </p:nvPicPr>
        <p:blipFill>
          <a:blip r:embed="rId3"/>
          <a:stretch>
            <a:fillRect/>
          </a:stretch>
        </p:blipFill>
        <p:spPr>
          <a:xfrm>
            <a:off x="6172200" y="1323340"/>
            <a:ext cx="1960245" cy="42494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1395501" y="2453164"/>
            <a:ext cx="2965450" cy="3756025"/>
          </a:xfrm>
          <a:prstGeom prst="roundRect">
            <a:avLst>
              <a:gd name="adj" fmla="val 5746"/>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39550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6" name="直接连接符 15"/>
          <p:cNvCxnSpPr/>
          <p:nvPr/>
        </p:nvCxnSpPr>
        <p:spPr>
          <a:xfrm>
            <a:off x="239483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4717071" y="2453164"/>
            <a:ext cx="2965450" cy="3756025"/>
          </a:xfrm>
          <a:prstGeom prst="roundRect">
            <a:avLst>
              <a:gd name="adj" fmla="val 5746"/>
            </a:avLst>
          </a:pr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471707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直接连接符 18"/>
          <p:cNvCxnSpPr/>
          <p:nvPr/>
        </p:nvCxnSpPr>
        <p:spPr>
          <a:xfrm>
            <a:off x="571640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8038641" y="2453164"/>
            <a:ext cx="2965450" cy="3756025"/>
          </a:xfrm>
          <a:prstGeom prst="roundRect">
            <a:avLst>
              <a:gd name="adj" fmla="val 5746"/>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8038641" y="5767092"/>
            <a:ext cx="2965450" cy="448695"/>
          </a:xfrm>
          <a:custGeom>
            <a:avLst/>
            <a:gdLst>
              <a:gd name="connsiteX0" fmla="*/ 0 w 2965450"/>
              <a:gd name="connsiteY0" fmla="*/ 0 h 448695"/>
              <a:gd name="connsiteX1" fmla="*/ 2965450 w 2965450"/>
              <a:gd name="connsiteY1" fmla="*/ 0 h 448695"/>
              <a:gd name="connsiteX2" fmla="*/ 2965450 w 2965450"/>
              <a:gd name="connsiteY2" fmla="*/ 278300 h 448695"/>
              <a:gd name="connsiteX3" fmla="*/ 2795055 w 2965450"/>
              <a:gd name="connsiteY3" fmla="*/ 448695 h 448695"/>
              <a:gd name="connsiteX4" fmla="*/ 170395 w 2965450"/>
              <a:gd name="connsiteY4" fmla="*/ 448695 h 448695"/>
              <a:gd name="connsiteX5" fmla="*/ 0 w 2965450"/>
              <a:gd name="connsiteY5" fmla="*/ 278300 h 4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450" h="448695">
                <a:moveTo>
                  <a:pt x="0" y="0"/>
                </a:moveTo>
                <a:lnTo>
                  <a:pt x="2965450" y="0"/>
                </a:lnTo>
                <a:lnTo>
                  <a:pt x="2965450" y="278300"/>
                </a:lnTo>
                <a:cubicBezTo>
                  <a:pt x="2965450" y="372407"/>
                  <a:pt x="2889162" y="448695"/>
                  <a:pt x="2795055" y="448695"/>
                </a:cubicBezTo>
                <a:lnTo>
                  <a:pt x="170395" y="448695"/>
                </a:lnTo>
                <a:cubicBezTo>
                  <a:pt x="76288" y="448695"/>
                  <a:pt x="0" y="372407"/>
                  <a:pt x="0" y="278300"/>
                </a:cubicBezTo>
                <a:close/>
              </a:path>
            </a:pathLst>
          </a:custGeom>
          <a:solidFill>
            <a:srgbClr val="88BD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9037973" y="4331176"/>
            <a:ext cx="966787"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803854" y="4694935"/>
            <a:ext cx="2147267" cy="645160"/>
            <a:chOff x="7452710" y="2084604"/>
            <a:chExt cx="2147267" cy="645160"/>
          </a:xfrm>
        </p:grpSpPr>
        <p:sp>
          <p:nvSpPr>
            <p:cNvPr id="6" name="矩形 21"/>
            <p:cNvSpPr>
              <a:spLocks noChangeArrowheads="1"/>
            </p:cNvSpPr>
            <p:nvPr/>
          </p:nvSpPr>
          <p:spPr bwMode="auto">
            <a:xfrm>
              <a:off x="7454312" y="2084604"/>
              <a:ext cx="2145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，添加完成，跳转</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群聊界面</a:t>
              </a:r>
              <a:endParaRPr lang="zh-CN" altLang="en-US" sz="18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grpSp>
        <p:nvGrpSpPr>
          <p:cNvPr id="8" name="组合 7"/>
          <p:cNvGrpSpPr/>
          <p:nvPr/>
        </p:nvGrpSpPr>
        <p:grpSpPr>
          <a:xfrm>
            <a:off x="1788864" y="4696106"/>
            <a:ext cx="2147267" cy="645160"/>
            <a:chOff x="7452710" y="2084604"/>
            <a:chExt cx="2147267" cy="645160"/>
          </a:xfrm>
        </p:grpSpPr>
        <p:sp>
          <p:nvSpPr>
            <p:cNvPr id="9" name="矩形 21"/>
            <p:cNvSpPr>
              <a:spLocks noChangeArrowheads="1"/>
            </p:cNvSpPr>
            <p:nvPr/>
          </p:nvSpPr>
          <p:spPr bwMode="auto">
            <a:xfrm>
              <a:off x="7454312" y="2084604"/>
              <a:ext cx="2145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、首页右上角按钮</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加入群聊</a:t>
              </a:r>
              <a:endParaRPr lang="zh-CN" altLang="en-US" sz="1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grpSp>
        <p:nvGrpSpPr>
          <p:cNvPr id="11" name="组合 10"/>
          <p:cNvGrpSpPr/>
          <p:nvPr/>
        </p:nvGrpSpPr>
        <p:grpSpPr>
          <a:xfrm>
            <a:off x="5548551" y="4694935"/>
            <a:ext cx="1687845" cy="645160"/>
            <a:chOff x="7452710" y="2084604"/>
            <a:chExt cx="1687845" cy="645160"/>
          </a:xfrm>
        </p:grpSpPr>
        <p:sp>
          <p:nvSpPr>
            <p:cNvPr id="12" name="矩形 21"/>
            <p:cNvSpPr>
              <a:spLocks noChangeArrowheads="1"/>
            </p:cNvSpPr>
            <p:nvPr/>
          </p:nvSpPr>
          <p:spPr bwMode="auto">
            <a:xfrm>
              <a:off x="7454312" y="2084604"/>
              <a:ext cx="14725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，输入群</a:t>
              </a:r>
              <a:r>
                <a:rPr lang="en-US" altLang="zh-CN" sz="1800" dirty="0">
                  <a:latin typeface="微软雅黑" panose="020B0503020204020204" pitchFamily="34" charset="-122"/>
                  <a:ea typeface="微软雅黑" panose="020B0503020204020204" pitchFamily="34" charset="-122"/>
                </a:rPr>
                <a:t>ID</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搜索添加</a:t>
              </a:r>
              <a:endParaRPr lang="zh-CN" altLang="en-US" sz="18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sp>
        <p:nvSpPr>
          <p:cNvPr id="26" name="椭圆 25"/>
          <p:cNvSpPr/>
          <p:nvPr/>
        </p:nvSpPr>
        <p:spPr>
          <a:xfrm>
            <a:off x="1987705" y="1670562"/>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796931" y="1712469"/>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59790" y="1323340"/>
            <a:ext cx="1960245" cy="4250055"/>
          </a:xfrm>
          <a:prstGeom prst="rect">
            <a:avLst/>
          </a:prstGeom>
        </p:spPr>
      </p:pic>
      <p:pic>
        <p:nvPicPr>
          <p:cNvPr id="5" name="图片 4"/>
          <p:cNvPicPr>
            <a:picLocks noChangeAspect="1"/>
          </p:cNvPicPr>
          <p:nvPr/>
        </p:nvPicPr>
        <p:blipFill>
          <a:blip r:embed="rId2"/>
          <a:stretch>
            <a:fillRect/>
          </a:stretch>
        </p:blipFill>
        <p:spPr>
          <a:xfrm>
            <a:off x="3466465" y="1323340"/>
            <a:ext cx="1976120" cy="4283710"/>
          </a:xfrm>
          <a:prstGeom prst="rect">
            <a:avLst/>
          </a:prstGeom>
        </p:spPr>
      </p:pic>
      <p:pic>
        <p:nvPicPr>
          <p:cNvPr id="6" name="图片 5"/>
          <p:cNvPicPr>
            <a:picLocks noChangeAspect="1"/>
          </p:cNvPicPr>
          <p:nvPr/>
        </p:nvPicPr>
        <p:blipFill>
          <a:blip r:embed="rId3"/>
          <a:stretch>
            <a:fillRect/>
          </a:stretch>
        </p:blipFill>
        <p:spPr>
          <a:xfrm>
            <a:off x="6523355" y="1323340"/>
            <a:ext cx="2032635" cy="44049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677854" y="3119782"/>
            <a:ext cx="7349469" cy="1676400"/>
            <a:chOff x="1286829" y="2300632"/>
            <a:chExt cx="7349469" cy="1676400"/>
          </a:xfrm>
        </p:grpSpPr>
        <p:sp>
          <p:nvSpPr>
            <p:cNvPr id="11" name="Object 309"/>
            <p:cNvSpPr txBox="1"/>
            <p:nvPr/>
          </p:nvSpPr>
          <p:spPr>
            <a:xfrm>
              <a:off x="2389485" y="2490486"/>
              <a:ext cx="6246813" cy="914400"/>
            </a:xfrm>
            <a:prstGeom prst="rect">
              <a:avLst/>
            </a:prstGeom>
          </p:spPr>
          <p:txBody>
            <a:bodyPr vert="horz" rtlCol="0" anchor="t" anchorCtr="0">
              <a:noAutofit/>
            </a:bodyPr>
            <a:lstStyle/>
            <a:p>
              <a:pPr algn="l">
                <a:lnSpc>
                  <a:spcPct val="100000"/>
                </a:lnSpc>
              </a:pPr>
              <a:r>
                <a:rPr lang="zh-CN" altLang="en-US" sz="4000" dirty="0">
                  <a:solidFill>
                    <a:srgbClr val="154E83"/>
                  </a:solidFill>
                  <a:cs typeface="+mn-ea"/>
                  <a:sym typeface="+mn-lt"/>
                </a:rPr>
                <a:t>操作</a:t>
              </a:r>
              <a:endParaRPr lang="zh-CN" altLang="en-US" sz="4000" dirty="0">
                <a:solidFill>
                  <a:srgbClr val="154E83"/>
                </a:solidFill>
                <a:cs typeface="+mn-ea"/>
                <a:sym typeface="+mn-lt"/>
              </a:endParaRPr>
            </a:p>
          </p:txBody>
        </p:sp>
        <p:sp>
          <p:nvSpPr>
            <p:cNvPr id="10" name="Object 307"/>
            <p:cNvSpPr txBox="1"/>
            <p:nvPr/>
          </p:nvSpPr>
          <p:spPr>
            <a:xfrm>
              <a:off x="1286829" y="2300632"/>
              <a:ext cx="1629256" cy="1676400"/>
            </a:xfrm>
            <a:prstGeom prst="rect">
              <a:avLst/>
            </a:prstGeom>
          </p:spPr>
          <p:txBody>
            <a:bodyPr vert="horz" rtlCol="0" anchor="t" anchorCtr="0">
              <a:noAutofit/>
            </a:bodyPr>
            <a:lstStyle/>
            <a:p>
              <a:pPr algn="l">
                <a:lnSpc>
                  <a:spcPct val="100000"/>
                </a:lnSpc>
              </a:pPr>
              <a:r>
                <a:rPr lang="en-US" altLang="zh-CN" sz="10000" dirty="0">
                  <a:solidFill>
                    <a:srgbClr val="154E83"/>
                  </a:solidFill>
                  <a:latin typeface="Agency FB" panose="020B0503020202020204" pitchFamily="34" charset="0"/>
                  <a:cs typeface="+mn-ea"/>
                  <a:sym typeface="+mn-lt"/>
                </a:rPr>
                <a:t>04</a:t>
              </a:r>
              <a:endParaRPr lang="zh-CN" altLang="en-US" sz="10000" dirty="0">
                <a:solidFill>
                  <a:srgbClr val="154E83"/>
                </a:solidFill>
                <a:latin typeface="Agency FB" panose="020B0503020202020204" pitchFamily="34" charset="0"/>
                <a:cs typeface="+mn-ea"/>
                <a:sym typeface="+mn-l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1"/>
          <p:cNvSpPr>
            <a:spLocks noChangeArrowheads="1"/>
          </p:cNvSpPr>
          <p:nvPr/>
        </p:nvSpPr>
        <p:spPr bwMode="auto">
          <a:xfrm>
            <a:off x="8179435" y="4699635"/>
            <a:ext cx="3288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，点击标题上面显示器图标，</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进入对应角色界面</a:t>
            </a:r>
            <a:endParaRPr lang="zh-CN" altLang="en-US" sz="1800" dirty="0">
              <a:latin typeface="微软雅黑" panose="020B0503020204020204" pitchFamily="34" charset="-122"/>
              <a:ea typeface="微软雅黑" panose="020B0503020204020204" pitchFamily="34" charset="-122"/>
            </a:endParaRPr>
          </a:p>
        </p:txBody>
      </p:sp>
      <p:sp>
        <p:nvSpPr>
          <p:cNvPr id="9" name="矩形 21"/>
          <p:cNvSpPr>
            <a:spLocks noChangeArrowheads="1"/>
          </p:cNvSpPr>
          <p:nvPr/>
        </p:nvSpPr>
        <p:spPr bwMode="auto">
          <a:xfrm>
            <a:off x="8108315" y="1936115"/>
            <a:ext cx="29260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，点击设置界面，</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设置角色，设置视频分辨率</a:t>
            </a:r>
            <a:endParaRPr lang="zh-CN" altLang="en-US" sz="1800"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8115709" y="3201228"/>
            <a:ext cx="1918667" cy="507001"/>
            <a:chOff x="7452710" y="2084604"/>
            <a:chExt cx="1918667" cy="507001"/>
          </a:xfrm>
        </p:grpSpPr>
        <p:sp>
          <p:nvSpPr>
            <p:cNvPr id="12" name="矩形 21"/>
            <p:cNvSpPr>
              <a:spLocks noChangeArrowheads="1"/>
            </p:cNvSpPr>
            <p:nvPr/>
          </p:nvSpPr>
          <p:spPr bwMode="auto">
            <a:xfrm>
              <a:off x="7454312" y="2084604"/>
              <a:ext cx="19170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，进入群聊界面</a:t>
              </a:r>
              <a:endParaRPr lang="zh-CN" altLang="en-US" sz="18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52710" y="2331255"/>
              <a:ext cx="1687845" cy="260350"/>
            </a:xfrm>
            <a:prstGeom prst="rect">
              <a:avLst/>
            </a:prstGeom>
            <a:noFill/>
          </p:spPr>
          <p:txBody>
            <a:bodyPr wrap="square" rtlCol="0">
              <a:spAutoFit/>
            </a:bodyPr>
            <a:lstStyle/>
            <a:p>
              <a:endParaRPr lang="zh-CN" altLang="en-US" sz="1100" dirty="0"/>
            </a:p>
          </p:txBody>
        </p:sp>
      </p:grpSp>
      <p:sp>
        <p:nvSpPr>
          <p:cNvPr id="14" name="矩形 13"/>
          <p:cNvSpPr/>
          <p:nvPr/>
        </p:nvSpPr>
        <p:spPr>
          <a:xfrm>
            <a:off x="4973654" y="4591554"/>
            <a:ext cx="825668" cy="708908"/>
          </a:xfrm>
          <a:prstGeom prst="rect">
            <a:avLst/>
          </a:prstGeom>
          <a:solidFill>
            <a:srgbClr val="154E83"/>
          </a:soli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16" name="直接连接符 15"/>
          <p:cNvCxnSpPr/>
          <p:nvPr/>
        </p:nvCxnSpPr>
        <p:spPr>
          <a:xfrm>
            <a:off x="6111160" y="1354648"/>
            <a:ext cx="5354617" cy="0"/>
          </a:xfrm>
          <a:prstGeom prst="line">
            <a:avLst/>
          </a:prstGeom>
          <a:ln w="19050">
            <a:gradFill>
              <a:gsLst>
                <a:gs pos="0">
                  <a:srgbClr val="154E83"/>
                </a:gs>
                <a:gs pos="100000">
                  <a:srgbClr val="88BDDE">
                    <a:alpha val="1600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6196419" y="2818423"/>
            <a:ext cx="5269358" cy="1354601"/>
            <a:chOff x="6196419" y="2818423"/>
            <a:chExt cx="1116000" cy="1354601"/>
          </a:xfrm>
        </p:grpSpPr>
        <p:cxnSp>
          <p:nvCxnSpPr>
            <p:cNvPr id="17" name="直接连接符 16"/>
            <p:cNvCxnSpPr/>
            <p:nvPr/>
          </p:nvCxnSpPr>
          <p:spPr>
            <a:xfrm>
              <a:off x="6196419" y="2818423"/>
              <a:ext cx="1116000" cy="0"/>
            </a:xfrm>
            <a:prstGeom prst="line">
              <a:avLst/>
            </a:prstGeom>
            <a:ln>
              <a:solidFill>
                <a:srgbClr val="88BDDE"/>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96419" y="4173024"/>
              <a:ext cx="1116000" cy="0"/>
            </a:xfrm>
            <a:prstGeom prst="line">
              <a:avLst/>
            </a:prstGeom>
            <a:ln>
              <a:solidFill>
                <a:srgbClr val="88BDDE"/>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6111160" y="5590422"/>
            <a:ext cx="5354617" cy="0"/>
          </a:xfrm>
          <a:prstGeom prst="line">
            <a:avLst/>
          </a:prstGeom>
          <a:ln w="19050">
            <a:gradFill>
              <a:gsLst>
                <a:gs pos="0">
                  <a:srgbClr val="154E83"/>
                </a:gs>
                <a:gs pos="100000">
                  <a:srgbClr val="88BDDE">
                    <a:alpha val="1600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33475" y="1886402"/>
            <a:ext cx="4467225" cy="2952748"/>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54735" y="1323340"/>
            <a:ext cx="1981200" cy="4294505"/>
          </a:xfrm>
          <a:prstGeom prst="rect">
            <a:avLst/>
          </a:prstGeom>
        </p:spPr>
      </p:pic>
      <p:pic>
        <p:nvPicPr>
          <p:cNvPr id="4" name="图片 3"/>
          <p:cNvPicPr>
            <a:picLocks noChangeAspect="1"/>
          </p:cNvPicPr>
          <p:nvPr/>
        </p:nvPicPr>
        <p:blipFill>
          <a:blip r:embed="rId2"/>
          <a:stretch>
            <a:fillRect/>
          </a:stretch>
        </p:blipFill>
        <p:spPr>
          <a:xfrm>
            <a:off x="3642995" y="1323340"/>
            <a:ext cx="2063115" cy="4471670"/>
          </a:xfrm>
          <a:prstGeom prst="rect">
            <a:avLst/>
          </a:prstGeom>
        </p:spPr>
      </p:pic>
      <p:pic>
        <p:nvPicPr>
          <p:cNvPr id="7" name="图片 6"/>
          <p:cNvPicPr>
            <a:picLocks noChangeAspect="1"/>
          </p:cNvPicPr>
          <p:nvPr/>
        </p:nvPicPr>
        <p:blipFill>
          <a:blip r:embed="rId3"/>
          <a:stretch>
            <a:fillRect/>
          </a:stretch>
        </p:blipFill>
        <p:spPr>
          <a:xfrm>
            <a:off x="6417945" y="1323340"/>
            <a:ext cx="2038985" cy="44189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63015" y="2186305"/>
            <a:ext cx="8650605" cy="3992880"/>
          </a:xfrm>
          <a:prstGeom prst="rect">
            <a:avLst/>
          </a:prstGeom>
        </p:spPr>
      </p:pic>
      <p:sp>
        <p:nvSpPr>
          <p:cNvPr id="5" name="文本框 4"/>
          <p:cNvSpPr txBox="1"/>
          <p:nvPr/>
        </p:nvSpPr>
        <p:spPr>
          <a:xfrm>
            <a:off x="1782445" y="1174115"/>
            <a:ext cx="6948805" cy="922020"/>
          </a:xfrm>
          <a:prstGeom prst="rect">
            <a:avLst/>
          </a:prstGeom>
          <a:noFill/>
        </p:spPr>
        <p:txBody>
          <a:bodyPr wrap="square" rtlCol="0">
            <a:spAutoFit/>
          </a:bodyPr>
          <a:p>
            <a:r>
              <a:rPr lang="zh-CN" altLang="en-US"/>
              <a:t>操作员界面，操作员可以通过前，后，左，后，上，下六个摄像头查看吊勾情况，右下角可查看施工现场的情况，并可通过指令操作区接收施工现场的指令进行操作</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2445" y="1174115"/>
            <a:ext cx="6948805" cy="645160"/>
          </a:xfrm>
          <a:prstGeom prst="rect">
            <a:avLst/>
          </a:prstGeom>
          <a:noFill/>
        </p:spPr>
        <p:txBody>
          <a:bodyPr wrap="square" rtlCol="0">
            <a:spAutoFit/>
          </a:bodyPr>
          <a:p>
            <a:r>
              <a:rPr lang="zh-CN" altLang="en-US"/>
              <a:t>当操作员想查看哪个方向的摄像头的具体情况，可以点击对应的摄像头画面，进行放大</a:t>
            </a:r>
            <a:endParaRPr lang="en-US" altLang="zh-CN"/>
          </a:p>
        </p:txBody>
      </p:sp>
      <p:pic>
        <p:nvPicPr>
          <p:cNvPr id="3" name="图片 2"/>
          <p:cNvPicPr>
            <a:picLocks noChangeAspect="1"/>
          </p:cNvPicPr>
          <p:nvPr/>
        </p:nvPicPr>
        <p:blipFill>
          <a:blip r:embed="rId1"/>
          <a:stretch>
            <a:fillRect/>
          </a:stretch>
        </p:blipFill>
        <p:spPr>
          <a:xfrm>
            <a:off x="1229995" y="1964690"/>
            <a:ext cx="9514205" cy="4391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40910" y="1329055"/>
            <a:ext cx="6090920" cy="4523105"/>
          </a:xfrm>
          <a:prstGeom prst="rect">
            <a:avLst/>
          </a:prstGeom>
          <a:noFill/>
        </p:spPr>
        <p:txBody>
          <a:bodyPr wrap="square" rtlCol="0">
            <a:spAutoFit/>
          </a:bodyPr>
          <a:p>
            <a:pPr algn="l"/>
            <a:r>
              <a:rPr lang="en-US" altLang="zh-CN"/>
              <a:t>       </a:t>
            </a:r>
            <a:r>
              <a:rPr lang="zh-CN" altLang="en-US"/>
              <a:t>塔吊大师是一款服务于塔吊司机及塔吊管理的应用。</a:t>
            </a:r>
            <a:endParaRPr lang="zh-CN" altLang="en-US"/>
          </a:p>
          <a:p>
            <a:pPr algn="l"/>
            <a:r>
              <a:rPr lang="en-US" altLang="zh-CN"/>
              <a:t>       </a:t>
            </a:r>
            <a:r>
              <a:rPr lang="zh-CN" altLang="en-US"/>
              <a:t>众所周知，现在建筑工地中有非常多的塔吊，每台塔吊都由一名塔吊师傅在顶部的驾驶室中进行操作，塔吊建在室外，非常高，塔吊师傅一整天都得呆在塔吊上面，工作环境非常恶劣，上班的时候上到塔吊上面，下班的时候从上面下来，非常不方便，而且也非常危险。</a:t>
            </a:r>
            <a:r>
              <a:rPr lang="en-US" altLang="zh-CN"/>
              <a:t>       </a:t>
            </a:r>
            <a:endParaRPr lang="en-US" altLang="zh-CN"/>
          </a:p>
          <a:p>
            <a:pPr algn="l"/>
            <a:r>
              <a:rPr lang="en-US" altLang="zh-CN"/>
              <a:t>       </a:t>
            </a:r>
            <a:r>
              <a:rPr lang="zh-CN" altLang="en-US"/>
              <a:t>面对这样的情况，基于声网SDK开发了这样一款应用。应用的场景是这样的，塔吊的吊勾上装上摄像头，然后通过声网的SDK把摄像头的数据实时的传回控制室，塔吊师傅只要在控制室内通过实时的现场画面进行操作就可以，这样塔吊师傅的工作环境能够得到改善。</a:t>
            </a:r>
            <a:endParaRPr lang="zh-CN" altLang="en-US"/>
          </a:p>
          <a:p>
            <a:pPr algn="l"/>
            <a:r>
              <a:rPr lang="zh-CN" altLang="en-US"/>
              <a:t> </a:t>
            </a:r>
            <a:r>
              <a:rPr lang="en-US" altLang="zh-CN"/>
              <a:t>      </a:t>
            </a:r>
            <a:r>
              <a:rPr lang="zh-CN" altLang="en-US"/>
              <a:t>同时，应用也集成了环信SDK，环信中的一个群组对应一台塔吊，方便塔吊管理，每个进入塔吊组的成员设置好角色，点击按钮直接进入工作状态。现场施工人员与操作员通过透传进行一些操作指令的沟通，这样更方便施工，有利于提高效率。</a:t>
            </a:r>
            <a:endParaRPr lang="zh-CN" altLang="en-US"/>
          </a:p>
        </p:txBody>
      </p:sp>
      <p:pic>
        <p:nvPicPr>
          <p:cNvPr id="4" name="图片 3"/>
          <p:cNvPicPr>
            <a:picLocks noChangeAspect="1"/>
          </p:cNvPicPr>
          <p:nvPr/>
        </p:nvPicPr>
        <p:blipFill>
          <a:blip r:embed="rId1"/>
          <a:stretch>
            <a:fillRect/>
          </a:stretch>
        </p:blipFill>
        <p:spPr>
          <a:xfrm>
            <a:off x="993775" y="1266825"/>
            <a:ext cx="2212340" cy="479488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2445" y="1174115"/>
            <a:ext cx="6948805" cy="1198880"/>
          </a:xfrm>
          <a:prstGeom prst="rect">
            <a:avLst/>
          </a:prstGeom>
          <a:noFill/>
        </p:spPr>
        <p:txBody>
          <a:bodyPr wrap="square" rtlCol="0">
            <a:spAutoFit/>
          </a:bodyPr>
          <a:p>
            <a:r>
              <a:rPr lang="zh-CN" altLang="en-US"/>
              <a:t>施工现场界面，能看到操作员，并且可以通过界面的按钮对操作员进行发送指令，辅助操作员操作，点击操作员画面也可以放大，如果需要更细致的沟通也可以点击与操作员通话来与操作员进行更详细的沟通</a:t>
            </a:r>
            <a:endParaRPr lang="en-US" altLang="zh-CN"/>
          </a:p>
        </p:txBody>
      </p:sp>
      <p:pic>
        <p:nvPicPr>
          <p:cNvPr id="3" name="图片 2"/>
          <p:cNvPicPr>
            <a:picLocks noChangeAspect="1"/>
          </p:cNvPicPr>
          <p:nvPr/>
        </p:nvPicPr>
        <p:blipFill>
          <a:blip r:embed="rId1"/>
          <a:stretch>
            <a:fillRect/>
          </a:stretch>
        </p:blipFill>
        <p:spPr>
          <a:xfrm>
            <a:off x="1482090" y="2454910"/>
            <a:ext cx="8736965" cy="4032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2445" y="1174115"/>
            <a:ext cx="6948805" cy="645160"/>
          </a:xfrm>
          <a:prstGeom prst="rect">
            <a:avLst/>
          </a:prstGeom>
          <a:noFill/>
        </p:spPr>
        <p:txBody>
          <a:bodyPr wrap="square" rtlCol="0">
            <a:spAutoFit/>
          </a:bodyPr>
          <a:p>
            <a:r>
              <a:rPr lang="zh-CN" altLang="en-US"/>
              <a:t>摄像头画面，显示当前是哪个摄像头（实际使用中如果是真正的摄像头没有此界面）</a:t>
            </a:r>
            <a:endParaRPr lang="en-US" altLang="zh-CN"/>
          </a:p>
        </p:txBody>
      </p:sp>
      <p:pic>
        <p:nvPicPr>
          <p:cNvPr id="2" name="图片 1"/>
          <p:cNvPicPr>
            <a:picLocks noChangeAspect="1"/>
          </p:cNvPicPr>
          <p:nvPr/>
        </p:nvPicPr>
        <p:blipFill>
          <a:blip r:embed="rId1"/>
          <a:stretch>
            <a:fillRect/>
          </a:stretch>
        </p:blipFill>
        <p:spPr>
          <a:xfrm>
            <a:off x="1325245" y="1911350"/>
            <a:ext cx="9252585" cy="42703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Box 12"/>
          <p:cNvSpPr txBox="1">
            <a:spLocks noChangeArrowheads="1"/>
          </p:cNvSpPr>
          <p:nvPr/>
        </p:nvSpPr>
        <p:spPr bwMode="auto">
          <a:xfrm>
            <a:off x="398298" y="514249"/>
            <a:ext cx="1370575" cy="36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ts val="1900"/>
              </a:lnSpc>
              <a:spcBef>
                <a:spcPct val="0"/>
              </a:spcBef>
              <a:buFontTx/>
              <a:buNone/>
            </a:pPr>
            <a:r>
              <a:rPr lang="zh-CN" altLang="en-US" sz="2800" dirty="0">
                <a:latin typeface="微软雅黑" panose="020B0503020204020204" pitchFamily="34" charset="-122"/>
                <a:ea typeface="微软雅黑" panose="020B0503020204020204" pitchFamily="34" charset="-122"/>
              </a:rPr>
              <a:t>目  录</a:t>
            </a:r>
            <a:endParaRPr lang="zh-CN" altLang="en-US" sz="1700" dirty="0">
              <a:latin typeface="微软雅黑" panose="020B0503020204020204" pitchFamily="34" charset="-122"/>
              <a:ea typeface="微软雅黑" panose="020B0503020204020204" pitchFamily="34" charset="-122"/>
            </a:endParaRPr>
          </a:p>
        </p:txBody>
      </p:sp>
      <p:sp>
        <p:nvSpPr>
          <p:cNvPr id="4" name="矩形 21"/>
          <p:cNvSpPr>
            <a:spLocks noChangeArrowheads="1"/>
          </p:cNvSpPr>
          <p:nvPr/>
        </p:nvSpPr>
        <p:spPr bwMode="auto">
          <a:xfrm>
            <a:off x="7884795" y="2437130"/>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添加好友</a:t>
            </a:r>
            <a:endParaRPr lang="zh-CN" altLang="en-US" sz="1800" dirty="0">
              <a:latin typeface="微软雅黑" panose="020B0503020204020204" pitchFamily="34" charset="-122"/>
              <a:ea typeface="微软雅黑" panose="020B0503020204020204" pitchFamily="34" charset="-122"/>
            </a:endParaRPr>
          </a:p>
        </p:txBody>
      </p:sp>
      <p:sp>
        <p:nvSpPr>
          <p:cNvPr id="7" name="矩形 21"/>
          <p:cNvSpPr>
            <a:spLocks noChangeArrowheads="1"/>
          </p:cNvSpPr>
          <p:nvPr/>
        </p:nvSpPr>
        <p:spPr bwMode="auto">
          <a:xfrm>
            <a:off x="3627755" y="2506345"/>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注册登录</a:t>
            </a:r>
            <a:endParaRPr lang="zh-CN" altLang="en-US" sz="1800" dirty="0">
              <a:latin typeface="微软雅黑" panose="020B0503020204020204" pitchFamily="34" charset="-122"/>
              <a:ea typeface="微软雅黑" panose="020B0503020204020204" pitchFamily="34" charset="-122"/>
            </a:endParaRPr>
          </a:p>
        </p:txBody>
      </p:sp>
      <p:sp>
        <p:nvSpPr>
          <p:cNvPr id="10" name="矩形 21"/>
          <p:cNvSpPr>
            <a:spLocks noChangeArrowheads="1"/>
          </p:cNvSpPr>
          <p:nvPr/>
        </p:nvSpPr>
        <p:spPr bwMode="auto">
          <a:xfrm>
            <a:off x="3624580" y="3987165"/>
            <a:ext cx="1325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建群、加群</a:t>
            </a:r>
            <a:endParaRPr lang="zh-CN" altLang="en-US" sz="1800" dirty="0">
              <a:latin typeface="微软雅黑" panose="020B0503020204020204" pitchFamily="34" charset="-122"/>
              <a:ea typeface="微软雅黑" panose="020B0503020204020204" pitchFamily="34" charset="-122"/>
            </a:endParaRPr>
          </a:p>
        </p:txBody>
      </p:sp>
      <p:sp>
        <p:nvSpPr>
          <p:cNvPr id="13" name="矩形 21"/>
          <p:cNvSpPr>
            <a:spLocks noChangeArrowheads="1"/>
          </p:cNvSpPr>
          <p:nvPr/>
        </p:nvSpPr>
        <p:spPr bwMode="auto">
          <a:xfrm>
            <a:off x="7964805" y="3924935"/>
            <a:ext cx="640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操作</a:t>
            </a:r>
            <a:endParaRPr lang="zh-CN" altLang="en-US" sz="1800"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946250" y="2383807"/>
            <a:ext cx="753532" cy="753532"/>
            <a:chOff x="3846594" y="2418425"/>
            <a:chExt cx="753532" cy="753532"/>
          </a:xfrm>
        </p:grpSpPr>
        <p:sp>
          <p:nvSpPr>
            <p:cNvPr id="16" name="Oval 8"/>
            <p:cNvSpPr/>
            <p:nvPr/>
          </p:nvSpPr>
          <p:spPr>
            <a:xfrm>
              <a:off x="3957270" y="2529101"/>
              <a:ext cx="532180" cy="532179"/>
            </a:xfrm>
            <a:prstGeom prst="ellipse">
              <a:avLst/>
            </a:prstGeom>
            <a:solidFill>
              <a:srgbClr val="154E8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cs typeface="+mn-ea"/>
                <a:sym typeface="+mn-lt"/>
              </a:endParaRPr>
            </a:p>
          </p:txBody>
        </p:sp>
        <p:sp>
          <p:nvSpPr>
            <p:cNvPr id="17" name="Arc 15"/>
            <p:cNvSpPr/>
            <p:nvPr/>
          </p:nvSpPr>
          <p:spPr>
            <a:xfrm rot="10800000">
              <a:off x="3846594" y="2418425"/>
              <a:ext cx="753532" cy="753532"/>
            </a:xfrm>
            <a:prstGeom prst="arc">
              <a:avLst>
                <a:gd name="adj1" fmla="val 1607235"/>
                <a:gd name="adj2" fmla="val 9034302"/>
              </a:avLst>
            </a:prstGeom>
            <a:ln w="28575">
              <a:solidFill>
                <a:srgbClr val="154E83"/>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00" dirty="0">
                <a:cs typeface="+mn-ea"/>
                <a:sym typeface="+mn-lt"/>
              </a:endParaRPr>
            </a:p>
          </p:txBody>
        </p:sp>
        <p:sp>
          <p:nvSpPr>
            <p:cNvPr id="18" name="TextBox 38"/>
            <p:cNvSpPr txBox="1"/>
            <p:nvPr/>
          </p:nvSpPr>
          <p:spPr>
            <a:xfrm>
              <a:off x="3920332" y="2696888"/>
              <a:ext cx="606055" cy="200055"/>
            </a:xfrm>
            <a:prstGeom prst="rect">
              <a:avLst/>
            </a:prstGeom>
            <a:noFill/>
          </p:spPr>
          <p:txBody>
            <a:bodyPr wrap="square" lIns="0" tIns="0" rIns="0" bIns="0" rtlCol="0">
              <a:spAutoFit/>
            </a:bodyPr>
            <a:lstStyle/>
            <a:p>
              <a:pPr algn="ctr"/>
              <a:r>
                <a:rPr lang="en-US" sz="1300" b="1" dirty="0">
                  <a:solidFill>
                    <a:schemeClr val="bg1"/>
                  </a:solidFill>
                  <a:cs typeface="+mn-ea"/>
                  <a:sym typeface="+mn-lt"/>
                </a:rPr>
                <a:t>01</a:t>
              </a:r>
              <a:endParaRPr lang="en-US" sz="1300" b="1" dirty="0">
                <a:solidFill>
                  <a:schemeClr val="bg1"/>
                </a:solidFill>
                <a:cs typeface="+mn-ea"/>
                <a:sym typeface="+mn-lt"/>
              </a:endParaRPr>
            </a:p>
          </p:txBody>
        </p:sp>
      </p:grpSp>
      <p:grpSp>
        <p:nvGrpSpPr>
          <p:cNvPr id="19" name="组合 18"/>
          <p:cNvGrpSpPr/>
          <p:nvPr/>
        </p:nvGrpSpPr>
        <p:grpSpPr>
          <a:xfrm>
            <a:off x="7127725" y="2368786"/>
            <a:ext cx="753532" cy="753532"/>
            <a:chOff x="3846594" y="2418425"/>
            <a:chExt cx="753532" cy="753532"/>
          </a:xfrm>
        </p:grpSpPr>
        <p:sp>
          <p:nvSpPr>
            <p:cNvPr id="20" name="Oval 8"/>
            <p:cNvSpPr/>
            <p:nvPr/>
          </p:nvSpPr>
          <p:spPr>
            <a:xfrm>
              <a:off x="3957270" y="2529101"/>
              <a:ext cx="532180" cy="532179"/>
            </a:xfrm>
            <a:prstGeom prst="ellipse">
              <a:avLst/>
            </a:prstGeom>
            <a:solidFill>
              <a:srgbClr val="88BDD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cs typeface="+mn-ea"/>
                <a:sym typeface="+mn-lt"/>
              </a:endParaRPr>
            </a:p>
          </p:txBody>
        </p:sp>
        <p:sp>
          <p:nvSpPr>
            <p:cNvPr id="21" name="Arc 15"/>
            <p:cNvSpPr/>
            <p:nvPr/>
          </p:nvSpPr>
          <p:spPr>
            <a:xfrm rot="10800000">
              <a:off x="3846594" y="2418425"/>
              <a:ext cx="753532" cy="753532"/>
            </a:xfrm>
            <a:prstGeom prst="arc">
              <a:avLst>
                <a:gd name="adj1" fmla="val 1607235"/>
                <a:gd name="adj2" fmla="val 9034302"/>
              </a:avLst>
            </a:prstGeom>
            <a:ln w="28575">
              <a:solidFill>
                <a:srgbClr val="88BDDE"/>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00" dirty="0">
                <a:cs typeface="+mn-ea"/>
                <a:sym typeface="+mn-lt"/>
              </a:endParaRPr>
            </a:p>
          </p:txBody>
        </p:sp>
        <p:sp>
          <p:nvSpPr>
            <p:cNvPr id="22" name="TextBox 38"/>
            <p:cNvSpPr txBox="1"/>
            <p:nvPr/>
          </p:nvSpPr>
          <p:spPr>
            <a:xfrm>
              <a:off x="3920332" y="2696888"/>
              <a:ext cx="606055" cy="200055"/>
            </a:xfrm>
            <a:prstGeom prst="rect">
              <a:avLst/>
            </a:prstGeom>
            <a:noFill/>
          </p:spPr>
          <p:txBody>
            <a:bodyPr wrap="square" lIns="0" tIns="0" rIns="0" bIns="0" rtlCol="0">
              <a:spAutoFit/>
            </a:bodyPr>
            <a:lstStyle/>
            <a:p>
              <a:pPr algn="ctr"/>
              <a:r>
                <a:rPr lang="en-US" sz="1300" b="1" dirty="0">
                  <a:solidFill>
                    <a:schemeClr val="bg1"/>
                  </a:solidFill>
                  <a:cs typeface="+mn-ea"/>
                  <a:sym typeface="+mn-lt"/>
                </a:rPr>
                <a:t>02</a:t>
              </a:r>
              <a:endParaRPr lang="en-US" sz="1300" b="1" dirty="0">
                <a:solidFill>
                  <a:schemeClr val="bg1"/>
                </a:solidFill>
                <a:cs typeface="+mn-ea"/>
                <a:sym typeface="+mn-lt"/>
              </a:endParaRPr>
            </a:p>
          </p:txBody>
        </p:sp>
      </p:grpSp>
      <p:grpSp>
        <p:nvGrpSpPr>
          <p:cNvPr id="23" name="组合 22"/>
          <p:cNvGrpSpPr/>
          <p:nvPr/>
        </p:nvGrpSpPr>
        <p:grpSpPr>
          <a:xfrm>
            <a:off x="7172479" y="3861144"/>
            <a:ext cx="753532" cy="753532"/>
            <a:chOff x="3846594" y="2418425"/>
            <a:chExt cx="753532" cy="753532"/>
          </a:xfrm>
        </p:grpSpPr>
        <p:sp>
          <p:nvSpPr>
            <p:cNvPr id="24" name="Oval 8"/>
            <p:cNvSpPr/>
            <p:nvPr/>
          </p:nvSpPr>
          <p:spPr>
            <a:xfrm>
              <a:off x="3957270" y="2529101"/>
              <a:ext cx="532180" cy="532179"/>
            </a:xfrm>
            <a:prstGeom prst="ellipse">
              <a:avLst/>
            </a:prstGeom>
            <a:solidFill>
              <a:srgbClr val="154E8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cs typeface="+mn-ea"/>
                <a:sym typeface="+mn-lt"/>
              </a:endParaRPr>
            </a:p>
          </p:txBody>
        </p:sp>
        <p:sp>
          <p:nvSpPr>
            <p:cNvPr id="25" name="Arc 15"/>
            <p:cNvSpPr/>
            <p:nvPr/>
          </p:nvSpPr>
          <p:spPr>
            <a:xfrm rot="10800000">
              <a:off x="3846594" y="2418425"/>
              <a:ext cx="753532" cy="753532"/>
            </a:xfrm>
            <a:prstGeom prst="arc">
              <a:avLst>
                <a:gd name="adj1" fmla="val 1607235"/>
                <a:gd name="adj2" fmla="val 9034302"/>
              </a:avLst>
            </a:prstGeom>
            <a:ln w="28575">
              <a:solidFill>
                <a:srgbClr val="154E83"/>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00" dirty="0">
                <a:cs typeface="+mn-ea"/>
                <a:sym typeface="+mn-lt"/>
              </a:endParaRPr>
            </a:p>
          </p:txBody>
        </p:sp>
        <p:sp>
          <p:nvSpPr>
            <p:cNvPr id="26" name="TextBox 38"/>
            <p:cNvSpPr txBox="1"/>
            <p:nvPr/>
          </p:nvSpPr>
          <p:spPr>
            <a:xfrm>
              <a:off x="3920332" y="2696888"/>
              <a:ext cx="606055" cy="200055"/>
            </a:xfrm>
            <a:prstGeom prst="rect">
              <a:avLst/>
            </a:prstGeom>
            <a:noFill/>
          </p:spPr>
          <p:txBody>
            <a:bodyPr wrap="square" lIns="0" tIns="0" rIns="0" bIns="0" rtlCol="0">
              <a:spAutoFit/>
            </a:bodyPr>
            <a:lstStyle/>
            <a:p>
              <a:pPr algn="ctr"/>
              <a:r>
                <a:rPr lang="en-US" sz="1300" b="1" dirty="0">
                  <a:solidFill>
                    <a:schemeClr val="bg1"/>
                  </a:solidFill>
                  <a:cs typeface="+mn-ea"/>
                  <a:sym typeface="+mn-lt"/>
                </a:rPr>
                <a:t>04</a:t>
              </a:r>
              <a:endParaRPr lang="en-US" sz="1300" b="1" dirty="0">
                <a:solidFill>
                  <a:schemeClr val="bg1"/>
                </a:solidFill>
                <a:cs typeface="+mn-ea"/>
                <a:sym typeface="+mn-lt"/>
              </a:endParaRPr>
            </a:p>
          </p:txBody>
        </p:sp>
      </p:grpSp>
      <p:grpSp>
        <p:nvGrpSpPr>
          <p:cNvPr id="27" name="组合 26"/>
          <p:cNvGrpSpPr/>
          <p:nvPr/>
        </p:nvGrpSpPr>
        <p:grpSpPr>
          <a:xfrm>
            <a:off x="2946250" y="3884149"/>
            <a:ext cx="753532" cy="753532"/>
            <a:chOff x="3846594" y="2418425"/>
            <a:chExt cx="753532" cy="753532"/>
          </a:xfrm>
        </p:grpSpPr>
        <p:sp>
          <p:nvSpPr>
            <p:cNvPr id="28" name="Oval 8"/>
            <p:cNvSpPr/>
            <p:nvPr/>
          </p:nvSpPr>
          <p:spPr>
            <a:xfrm>
              <a:off x="3957270" y="2529101"/>
              <a:ext cx="532180" cy="532179"/>
            </a:xfrm>
            <a:prstGeom prst="ellipse">
              <a:avLst/>
            </a:prstGeom>
            <a:solidFill>
              <a:srgbClr val="88BDD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cs typeface="+mn-ea"/>
                <a:sym typeface="+mn-lt"/>
              </a:endParaRPr>
            </a:p>
          </p:txBody>
        </p:sp>
        <p:sp>
          <p:nvSpPr>
            <p:cNvPr id="29" name="Arc 15"/>
            <p:cNvSpPr/>
            <p:nvPr/>
          </p:nvSpPr>
          <p:spPr>
            <a:xfrm rot="10800000">
              <a:off x="3846594" y="2418425"/>
              <a:ext cx="753532" cy="753532"/>
            </a:xfrm>
            <a:prstGeom prst="arc">
              <a:avLst>
                <a:gd name="adj1" fmla="val 1607235"/>
                <a:gd name="adj2" fmla="val 9034302"/>
              </a:avLst>
            </a:prstGeom>
            <a:ln w="28575">
              <a:solidFill>
                <a:srgbClr val="88BDDE"/>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00" dirty="0">
                <a:cs typeface="+mn-ea"/>
                <a:sym typeface="+mn-lt"/>
              </a:endParaRPr>
            </a:p>
          </p:txBody>
        </p:sp>
        <p:sp>
          <p:nvSpPr>
            <p:cNvPr id="30" name="TextBox 38"/>
            <p:cNvSpPr txBox="1"/>
            <p:nvPr/>
          </p:nvSpPr>
          <p:spPr>
            <a:xfrm>
              <a:off x="3920332" y="2696888"/>
              <a:ext cx="606055" cy="200055"/>
            </a:xfrm>
            <a:prstGeom prst="rect">
              <a:avLst/>
            </a:prstGeom>
            <a:noFill/>
          </p:spPr>
          <p:txBody>
            <a:bodyPr wrap="square" lIns="0" tIns="0" rIns="0" bIns="0" rtlCol="0">
              <a:spAutoFit/>
            </a:bodyPr>
            <a:lstStyle/>
            <a:p>
              <a:pPr algn="ctr"/>
              <a:r>
                <a:rPr lang="en-US" sz="1300" b="1" dirty="0">
                  <a:solidFill>
                    <a:schemeClr val="bg1"/>
                  </a:solidFill>
                  <a:cs typeface="+mn-ea"/>
                  <a:sym typeface="+mn-lt"/>
                </a:rPr>
                <a:t>03</a:t>
              </a:r>
              <a:endParaRPr lang="en-US" sz="1300" b="1" dirty="0">
                <a:solidFill>
                  <a:schemeClr val="bg1"/>
                </a:solidFill>
                <a:cs typeface="+mn-ea"/>
                <a:sym typeface="+mn-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677854" y="3119782"/>
            <a:ext cx="7349469" cy="1676400"/>
            <a:chOff x="1286829" y="2300632"/>
            <a:chExt cx="7349469" cy="1676400"/>
          </a:xfrm>
        </p:grpSpPr>
        <p:grpSp>
          <p:nvGrpSpPr>
            <p:cNvPr id="9" name="组合 308"/>
            <p:cNvGrpSpPr/>
            <p:nvPr/>
          </p:nvGrpSpPr>
          <p:grpSpPr>
            <a:xfrm>
              <a:off x="2389485" y="2490486"/>
              <a:ext cx="6246813" cy="1410346"/>
              <a:chOff x="7922220" y="4961921"/>
              <a:chExt cx="12493625" cy="2820691"/>
            </a:xfrm>
          </p:grpSpPr>
          <p:sp>
            <p:nvSpPr>
              <p:cNvPr id="11" name="Object 309"/>
              <p:cNvSpPr txBox="1"/>
              <p:nvPr/>
            </p:nvSpPr>
            <p:spPr>
              <a:xfrm>
                <a:off x="7922220" y="4961921"/>
                <a:ext cx="12493625" cy="1828800"/>
              </a:xfrm>
              <a:prstGeom prst="rect">
                <a:avLst/>
              </a:prstGeom>
            </p:spPr>
            <p:txBody>
              <a:bodyPr vert="horz" rtlCol="0" anchor="t" anchorCtr="0">
                <a:noAutofit/>
              </a:bodyPr>
              <a:lstStyle/>
              <a:p>
                <a:pPr algn="l">
                  <a:lnSpc>
                    <a:spcPct val="100000"/>
                  </a:lnSpc>
                </a:pPr>
                <a:r>
                  <a:rPr lang="zh-CN" altLang="en-US" sz="4000" dirty="0">
                    <a:solidFill>
                      <a:srgbClr val="154E83"/>
                    </a:solidFill>
                    <a:cs typeface="+mn-ea"/>
                    <a:sym typeface="+mn-lt"/>
                  </a:rPr>
                  <a:t>注册登录</a:t>
                </a:r>
                <a:endParaRPr lang="zh-CN" altLang="en-US" sz="4000" dirty="0">
                  <a:solidFill>
                    <a:srgbClr val="154E83"/>
                  </a:solidFill>
                  <a:cs typeface="+mn-ea"/>
                  <a:sym typeface="+mn-lt"/>
                </a:endParaRPr>
              </a:p>
            </p:txBody>
          </p:sp>
          <p:sp>
            <p:nvSpPr>
              <p:cNvPr id="12" name="Object 3010"/>
              <p:cNvSpPr txBox="1"/>
              <p:nvPr/>
            </p:nvSpPr>
            <p:spPr>
              <a:xfrm>
                <a:off x="8002166" y="6792012"/>
                <a:ext cx="7569199" cy="990600"/>
              </a:xfrm>
              <a:prstGeom prst="rect">
                <a:avLst/>
              </a:prstGeom>
            </p:spPr>
            <p:txBody>
              <a:bodyPr vert="horz" rtlCol="0" anchor="t" anchorCtr="0">
                <a:noAutofit/>
              </a:bodyPr>
              <a:lstStyle>
                <a:lvl1pPr>
                  <a:lnSpc>
                    <a:spcPct val="111000"/>
                  </a:lnSpc>
                  <a:defRPr sz="3000" b="0" i="0">
                    <a:solidFill>
                      <a:schemeClr val="bg1">
                        <a:lumMod val="75000"/>
                      </a:schemeClr>
                    </a:solidFill>
                    <a:cs typeface="+mn-ea"/>
                  </a:defRPr>
                </a:lvl1pPr>
              </a:lstStyle>
              <a:p>
                <a:endParaRPr lang="zh-CN" altLang="en-US" sz="1000" dirty="0">
                  <a:sym typeface="+mn-lt"/>
                </a:endParaRPr>
              </a:p>
            </p:txBody>
          </p:sp>
          <p:sp>
            <p:nvSpPr>
              <p:cNvPr id="13" name="Object 3011"/>
              <p:cNvSpPr txBox="1"/>
              <p:nvPr/>
            </p:nvSpPr>
            <p:spPr>
              <a:xfrm>
                <a:off x="8002166" y="6233611"/>
                <a:ext cx="8359033" cy="635000"/>
              </a:xfrm>
              <a:prstGeom prst="rect">
                <a:avLst/>
              </a:prstGeom>
            </p:spPr>
            <p:txBody>
              <a:bodyPr vert="horz" rtlCol="0" anchor="t" anchorCtr="0">
                <a:noAutofit/>
              </a:bodyPr>
              <a:lstStyle/>
              <a:p>
                <a:pPr algn="l">
                  <a:lnSpc>
                    <a:spcPct val="100000"/>
                  </a:lnSpc>
                </a:pPr>
                <a:endParaRPr lang="zh-CN" altLang="en-US" sz="1600" dirty="0">
                  <a:solidFill>
                    <a:srgbClr val="154E83"/>
                  </a:solidFill>
                  <a:cs typeface="+mn-ea"/>
                  <a:sym typeface="+mn-lt"/>
                </a:endParaRPr>
              </a:p>
            </p:txBody>
          </p:sp>
        </p:grpSp>
        <p:sp>
          <p:nvSpPr>
            <p:cNvPr id="10" name="Object 307"/>
            <p:cNvSpPr txBox="1"/>
            <p:nvPr/>
          </p:nvSpPr>
          <p:spPr>
            <a:xfrm>
              <a:off x="1286829" y="2300632"/>
              <a:ext cx="1629256" cy="1676400"/>
            </a:xfrm>
            <a:prstGeom prst="rect">
              <a:avLst/>
            </a:prstGeom>
          </p:spPr>
          <p:txBody>
            <a:bodyPr vert="horz" rtlCol="0" anchor="t" anchorCtr="0">
              <a:noAutofit/>
            </a:bodyPr>
            <a:lstStyle/>
            <a:p>
              <a:pPr algn="l">
                <a:lnSpc>
                  <a:spcPct val="100000"/>
                </a:lnSpc>
              </a:pPr>
              <a:r>
                <a:rPr lang="en-US" altLang="zh-CN" sz="10000" dirty="0">
                  <a:solidFill>
                    <a:srgbClr val="154E83"/>
                  </a:solidFill>
                  <a:latin typeface="Agency FB" panose="020B0503020202020204" pitchFamily="34" charset="0"/>
                  <a:cs typeface="+mn-ea"/>
                  <a:sym typeface="+mn-lt"/>
                </a:rPr>
                <a:t>01</a:t>
              </a:r>
              <a:endParaRPr lang="zh-CN" altLang="en-US" sz="10000" dirty="0">
                <a:solidFill>
                  <a:srgbClr val="154E83"/>
                </a:solidFill>
                <a:latin typeface="Agency FB" panose="020B0503020202020204" pitchFamily="34" charset="0"/>
                <a:cs typeface="+mn-ea"/>
                <a:sym typeface="+mn-l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图形"/>
          <p:cNvGrpSpPr/>
          <p:nvPr/>
        </p:nvGrpSpPr>
        <p:grpSpPr>
          <a:xfrm>
            <a:off x="1046480" y="2018233"/>
            <a:ext cx="9914890" cy="3352165"/>
            <a:chOff x="1807" y="3203"/>
            <a:chExt cx="15614" cy="5279"/>
          </a:xfrm>
        </p:grpSpPr>
        <p:sp>
          <p:nvSpPr>
            <p:cNvPr id="15" name="图形"/>
            <p:cNvSpPr>
              <a:spLocks noGrp="1"/>
            </p:cNvSpPr>
            <p:nvPr/>
          </p:nvSpPr>
          <p:spPr>
            <a:xfrm>
              <a:off x="12785" y="3203"/>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chemeClr val="bg2">
                <a:lumMod val="95000"/>
              </a:schemeClr>
            </a:solidFill>
          </p:spPr>
          <p:txBody>
            <a:bodyPr wrap="square">
              <a:noAutofit/>
            </a:bodyPr>
            <a:lstStyle/>
            <a:p>
              <a:endParaRPr lang="zh-CN" altLang="en-US">
                <a:cs typeface="+mn-ea"/>
                <a:sym typeface="+mn-lt"/>
              </a:endParaRPr>
            </a:p>
          </p:txBody>
        </p:sp>
        <p:sp>
          <p:nvSpPr>
            <p:cNvPr id="16" name="图形"/>
            <p:cNvSpPr>
              <a:spLocks noGrp="1"/>
            </p:cNvSpPr>
            <p:nvPr/>
          </p:nvSpPr>
          <p:spPr>
            <a:xfrm>
              <a:off x="7296" y="3203"/>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chemeClr val="bg2">
                <a:lumMod val="95000"/>
              </a:schemeClr>
            </a:solidFill>
          </p:spPr>
          <p:txBody>
            <a:bodyPr wrap="square">
              <a:noAutofit/>
            </a:bodyPr>
            <a:lstStyle/>
            <a:p>
              <a:endParaRPr lang="zh-CN" altLang="en-US">
                <a:cs typeface="+mn-ea"/>
                <a:sym typeface="+mn-lt"/>
              </a:endParaRPr>
            </a:p>
          </p:txBody>
        </p:sp>
        <p:sp>
          <p:nvSpPr>
            <p:cNvPr id="17" name="图形"/>
            <p:cNvSpPr>
              <a:spLocks noGrp="1"/>
            </p:cNvSpPr>
            <p:nvPr/>
          </p:nvSpPr>
          <p:spPr>
            <a:xfrm>
              <a:off x="1807" y="3203"/>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chemeClr val="bg2">
                <a:lumMod val="95000"/>
              </a:schemeClr>
            </a:solidFill>
          </p:spPr>
          <p:txBody>
            <a:bodyPr wrap="square">
              <a:noAutofit/>
            </a:bodyPr>
            <a:lstStyle/>
            <a:p>
              <a:endParaRPr lang="zh-CN" altLang="en-US">
                <a:cs typeface="+mn-ea"/>
                <a:sym typeface="+mn-lt"/>
              </a:endParaRPr>
            </a:p>
          </p:txBody>
        </p:sp>
        <p:sp>
          <p:nvSpPr>
            <p:cNvPr id="18" name="图形"/>
            <p:cNvSpPr/>
            <p:nvPr/>
          </p:nvSpPr>
          <p:spPr>
            <a:xfrm>
              <a:off x="1900" y="3296"/>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rgbClr val="154E83"/>
            </a:solidFill>
            <a:ln>
              <a:noFill/>
            </a:ln>
            <a:effectLst>
              <a:outerShdw blurRad="393700" dist="50800" dir="54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19" name="图形"/>
            <p:cNvSpPr/>
            <p:nvPr/>
          </p:nvSpPr>
          <p:spPr>
            <a:xfrm>
              <a:off x="7389" y="3296"/>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rgbClr val="88BDDE"/>
            </a:solidFill>
            <a:ln>
              <a:noFill/>
            </a:ln>
            <a:effectLst>
              <a:outerShdw blurRad="393700" dist="50800" dir="54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20" name="图形"/>
            <p:cNvSpPr/>
            <p:nvPr/>
          </p:nvSpPr>
          <p:spPr>
            <a:xfrm>
              <a:off x="12878" y="3296"/>
              <a:ext cx="4543" cy="5186"/>
            </a:xfrm>
            <a:custGeom>
              <a:avLst/>
              <a:gdLst>
                <a:gd name="connsiteX0" fmla="*/ 1389749 w 3119026"/>
                <a:gd name="connsiteY0" fmla="*/ 0 h 3560209"/>
                <a:gd name="connsiteX1" fmla="*/ 2779498 w 3119026"/>
                <a:gd name="connsiteY1" fmla="*/ 1389749 h 3560209"/>
                <a:gd name="connsiteX2" fmla="*/ 2670285 w 3119026"/>
                <a:gd name="connsiteY2" fmla="*/ 1930702 h 3560209"/>
                <a:gd name="connsiteX3" fmla="*/ 2652466 w 3119026"/>
                <a:gd name="connsiteY3" fmla="*/ 1967690 h 3560209"/>
                <a:gd name="connsiteX4" fmla="*/ 2747637 w 3119026"/>
                <a:gd name="connsiteY4" fmla="*/ 2019347 h 3560209"/>
                <a:gd name="connsiteX5" fmla="*/ 3119026 w 3119026"/>
                <a:gd name="connsiteY5" fmla="*/ 2717847 h 3560209"/>
                <a:gd name="connsiteX6" fmla="*/ 2276664 w 3119026"/>
                <a:gd name="connsiteY6" fmla="*/ 3560209 h 3560209"/>
                <a:gd name="connsiteX7" fmla="*/ 1438651 w 3119026"/>
                <a:gd name="connsiteY7" fmla="*/ 2803974 h 3560209"/>
                <a:gd name="connsiteX8" fmla="*/ 1437294 w 3119026"/>
                <a:gd name="connsiteY8" fmla="*/ 2777097 h 3560209"/>
                <a:gd name="connsiteX9" fmla="*/ 1389749 w 3119026"/>
                <a:gd name="connsiteY9" fmla="*/ 2779498 h 3560209"/>
                <a:gd name="connsiteX10" fmla="*/ 0 w 3119026"/>
                <a:gd name="connsiteY10" fmla="*/ 1389749 h 3560209"/>
                <a:gd name="connsiteX11" fmla="*/ 1389749 w 3119026"/>
                <a:gd name="connsiteY11" fmla="*/ 0 h 356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26" h="3560209">
                  <a:moveTo>
                    <a:pt x="1389749" y="0"/>
                  </a:moveTo>
                  <a:cubicBezTo>
                    <a:pt x="2157286" y="0"/>
                    <a:pt x="2779498" y="622212"/>
                    <a:pt x="2779498" y="1389749"/>
                  </a:cubicBezTo>
                  <a:cubicBezTo>
                    <a:pt x="2779498" y="1581633"/>
                    <a:pt x="2740610" y="1764435"/>
                    <a:pt x="2670285" y="1930702"/>
                  </a:cubicBezTo>
                  <a:lnTo>
                    <a:pt x="2652466" y="1967690"/>
                  </a:lnTo>
                  <a:lnTo>
                    <a:pt x="2747637" y="2019347"/>
                  </a:lnTo>
                  <a:cubicBezTo>
                    <a:pt x="2971707" y="2170726"/>
                    <a:pt x="3119026" y="2427082"/>
                    <a:pt x="3119026" y="2717847"/>
                  </a:cubicBezTo>
                  <a:cubicBezTo>
                    <a:pt x="3119026" y="3183071"/>
                    <a:pt x="2741888" y="3560209"/>
                    <a:pt x="2276664" y="3560209"/>
                  </a:cubicBezTo>
                  <a:cubicBezTo>
                    <a:pt x="1840517" y="3560209"/>
                    <a:pt x="1481788" y="3228740"/>
                    <a:pt x="1438651" y="2803974"/>
                  </a:cubicBezTo>
                  <a:lnTo>
                    <a:pt x="1437294" y="2777097"/>
                  </a:lnTo>
                  <a:lnTo>
                    <a:pt x="1389749" y="2779498"/>
                  </a:lnTo>
                  <a:cubicBezTo>
                    <a:pt x="622212" y="2779498"/>
                    <a:pt x="0" y="2157286"/>
                    <a:pt x="0" y="1389749"/>
                  </a:cubicBezTo>
                  <a:cubicBezTo>
                    <a:pt x="0" y="622212"/>
                    <a:pt x="622212" y="0"/>
                    <a:pt x="1389749" y="0"/>
                  </a:cubicBezTo>
                  <a:close/>
                </a:path>
              </a:pathLst>
            </a:custGeom>
            <a:solidFill>
              <a:srgbClr val="154E83"/>
            </a:solidFill>
            <a:ln>
              <a:noFill/>
            </a:ln>
            <a:effectLst>
              <a:outerShdw blurRad="393700" dist="50800" dir="54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28" name="图形"/>
            <p:cNvSpPr/>
            <p:nvPr/>
          </p:nvSpPr>
          <p:spPr>
            <a:xfrm>
              <a:off x="2229" y="3519"/>
              <a:ext cx="3497" cy="3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29" name="图形"/>
            <p:cNvSpPr/>
            <p:nvPr/>
          </p:nvSpPr>
          <p:spPr>
            <a:xfrm>
              <a:off x="7720" y="3519"/>
              <a:ext cx="3497" cy="3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0" name="图形"/>
            <p:cNvSpPr/>
            <p:nvPr/>
          </p:nvSpPr>
          <p:spPr>
            <a:xfrm>
              <a:off x="13211" y="3519"/>
              <a:ext cx="3497" cy="3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1" name="图形"/>
            <p:cNvSpPr/>
            <p:nvPr/>
          </p:nvSpPr>
          <p:spPr>
            <a:xfrm>
              <a:off x="4228" y="6259"/>
              <a:ext cx="1830" cy="1830"/>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2" name="图形"/>
            <p:cNvSpPr/>
            <p:nvPr/>
          </p:nvSpPr>
          <p:spPr>
            <a:xfrm>
              <a:off x="9703" y="6259"/>
              <a:ext cx="1830" cy="1830"/>
            </a:xfrm>
            <a:prstGeom prst="ellipse">
              <a:avLst/>
            </a:prstGeom>
            <a:solidFill>
              <a:srgbClr val="154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3" name="图形"/>
            <p:cNvSpPr/>
            <p:nvPr/>
          </p:nvSpPr>
          <p:spPr>
            <a:xfrm>
              <a:off x="15198" y="6259"/>
              <a:ext cx="1830" cy="1830"/>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chemeClr val="lt1"/>
                  </a:solidFill>
                  <a:effectLst/>
                  <a:uFillTx/>
                  <a:latin typeface="+mn-lt"/>
                  <a:ea typeface="+mn-ea"/>
                  <a:cs typeface="+mn-cs"/>
                  <a:sym typeface="Helvetica Neue Medium"/>
                </a:defRPr>
              </a:lvl9pPr>
            </a:lstStyle>
            <a:p>
              <a:pPr algn="ctr"/>
              <a:endParaRPr lang="en-ID" sz="6000">
                <a:cs typeface="+mn-ea"/>
                <a:sym typeface="+mn-lt"/>
              </a:endParaRPr>
            </a:p>
          </p:txBody>
        </p:sp>
        <p:sp>
          <p:nvSpPr>
            <p:cNvPr id="34" name="图形"/>
            <p:cNvSpPr>
              <a:spLocks noChangeAspect="1"/>
            </p:cNvSpPr>
            <p:nvPr/>
          </p:nvSpPr>
          <p:spPr bwMode="auto">
            <a:xfrm>
              <a:off x="15750" y="6775"/>
              <a:ext cx="736" cy="742"/>
            </a:xfrm>
            <a:custGeom>
              <a:avLst/>
              <a:gdLst>
                <a:gd name="T0" fmla="*/ 9469 w 9991"/>
                <a:gd name="T1" fmla="*/ 4316 h 10064"/>
                <a:gd name="T2" fmla="*/ 8642 w 9991"/>
                <a:gd name="T3" fmla="*/ 4177 h 10064"/>
                <a:gd name="T4" fmla="*/ 8166 w 9991"/>
                <a:gd name="T5" fmla="*/ 3028 h 10064"/>
                <a:gd name="T6" fmla="*/ 8627 w 9991"/>
                <a:gd name="T7" fmla="*/ 2378 h 10064"/>
                <a:gd name="T8" fmla="*/ 8561 w 9991"/>
                <a:gd name="T9" fmla="*/ 1576 h 10064"/>
                <a:gd name="T10" fmla="*/ 8427 w 9991"/>
                <a:gd name="T11" fmla="*/ 1441 h 10064"/>
                <a:gd name="T12" fmla="*/ 7631 w 9991"/>
                <a:gd name="T13" fmla="*/ 1374 h 10064"/>
                <a:gd name="T14" fmla="*/ 6985 w 9991"/>
                <a:gd name="T15" fmla="*/ 1839 h 10064"/>
                <a:gd name="T16" fmla="*/ 5845 w 9991"/>
                <a:gd name="T17" fmla="*/ 1359 h 10064"/>
                <a:gd name="T18" fmla="*/ 5707 w 9991"/>
                <a:gd name="T19" fmla="*/ 526 h 10064"/>
                <a:gd name="T20" fmla="*/ 5091 w 9991"/>
                <a:gd name="T21" fmla="*/ 0 h 10064"/>
                <a:gd name="T22" fmla="*/ 4900 w 9991"/>
                <a:gd name="T23" fmla="*/ 0 h 10064"/>
                <a:gd name="T24" fmla="*/ 4284 w 9991"/>
                <a:gd name="T25" fmla="*/ 526 h 10064"/>
                <a:gd name="T26" fmla="*/ 4146 w 9991"/>
                <a:gd name="T27" fmla="*/ 1359 h 10064"/>
                <a:gd name="T28" fmla="*/ 3006 w 9991"/>
                <a:gd name="T29" fmla="*/ 1839 h 10064"/>
                <a:gd name="T30" fmla="*/ 2361 w 9991"/>
                <a:gd name="T31" fmla="*/ 1374 h 10064"/>
                <a:gd name="T32" fmla="*/ 1564 w 9991"/>
                <a:gd name="T33" fmla="*/ 1441 h 10064"/>
                <a:gd name="T34" fmla="*/ 1430 w 9991"/>
                <a:gd name="T35" fmla="*/ 1576 h 10064"/>
                <a:gd name="T36" fmla="*/ 1364 w 9991"/>
                <a:gd name="T37" fmla="*/ 2378 h 10064"/>
                <a:gd name="T38" fmla="*/ 1825 w 9991"/>
                <a:gd name="T39" fmla="*/ 3028 h 10064"/>
                <a:gd name="T40" fmla="*/ 1350 w 9991"/>
                <a:gd name="T41" fmla="*/ 4177 h 10064"/>
                <a:gd name="T42" fmla="*/ 522 w 9991"/>
                <a:gd name="T43" fmla="*/ 4316 h 10064"/>
                <a:gd name="T44" fmla="*/ 0 w 9991"/>
                <a:gd name="T45" fmla="*/ 4936 h 10064"/>
                <a:gd name="T46" fmla="*/ 0 w 9991"/>
                <a:gd name="T47" fmla="*/ 5129 h 10064"/>
                <a:gd name="T48" fmla="*/ 522 w 9991"/>
                <a:gd name="T49" fmla="*/ 5749 h 10064"/>
                <a:gd name="T50" fmla="*/ 1350 w 9991"/>
                <a:gd name="T51" fmla="*/ 5888 h 10064"/>
                <a:gd name="T52" fmla="*/ 1825 w 9991"/>
                <a:gd name="T53" fmla="*/ 7037 h 10064"/>
                <a:gd name="T54" fmla="*/ 1364 w 9991"/>
                <a:gd name="T55" fmla="*/ 7687 h 10064"/>
                <a:gd name="T56" fmla="*/ 1430 w 9991"/>
                <a:gd name="T57" fmla="*/ 8489 h 10064"/>
                <a:gd name="T58" fmla="*/ 1564 w 9991"/>
                <a:gd name="T59" fmla="*/ 8624 h 10064"/>
                <a:gd name="T60" fmla="*/ 2361 w 9991"/>
                <a:gd name="T61" fmla="*/ 8690 h 10064"/>
                <a:gd name="T62" fmla="*/ 3006 w 9991"/>
                <a:gd name="T63" fmla="*/ 8226 h 10064"/>
                <a:gd name="T64" fmla="*/ 4146 w 9991"/>
                <a:gd name="T65" fmla="*/ 8705 h 10064"/>
                <a:gd name="T66" fmla="*/ 4284 w 9991"/>
                <a:gd name="T67" fmla="*/ 9539 h 10064"/>
                <a:gd name="T68" fmla="*/ 4900 w 9991"/>
                <a:gd name="T69" fmla="*/ 10064 h 10064"/>
                <a:gd name="T70" fmla="*/ 5091 w 9991"/>
                <a:gd name="T71" fmla="*/ 10064 h 10064"/>
                <a:gd name="T72" fmla="*/ 5707 w 9991"/>
                <a:gd name="T73" fmla="*/ 9539 h 10064"/>
                <a:gd name="T74" fmla="*/ 5845 w 9991"/>
                <a:gd name="T75" fmla="*/ 8705 h 10064"/>
                <a:gd name="T76" fmla="*/ 6985 w 9991"/>
                <a:gd name="T77" fmla="*/ 8226 h 10064"/>
                <a:gd name="T78" fmla="*/ 7631 w 9991"/>
                <a:gd name="T79" fmla="*/ 8690 h 10064"/>
                <a:gd name="T80" fmla="*/ 8427 w 9991"/>
                <a:gd name="T81" fmla="*/ 8624 h 10064"/>
                <a:gd name="T82" fmla="*/ 8561 w 9991"/>
                <a:gd name="T83" fmla="*/ 8489 h 10064"/>
                <a:gd name="T84" fmla="*/ 8627 w 9991"/>
                <a:gd name="T85" fmla="*/ 7687 h 10064"/>
                <a:gd name="T86" fmla="*/ 8166 w 9991"/>
                <a:gd name="T87" fmla="*/ 7037 h 10064"/>
                <a:gd name="T88" fmla="*/ 8642 w 9991"/>
                <a:gd name="T89" fmla="*/ 5888 h 10064"/>
                <a:gd name="T90" fmla="*/ 9469 w 9991"/>
                <a:gd name="T91" fmla="*/ 5749 h 10064"/>
                <a:gd name="T92" fmla="*/ 9991 w 9991"/>
                <a:gd name="T93" fmla="*/ 5129 h 10064"/>
                <a:gd name="T94" fmla="*/ 9991 w 9991"/>
                <a:gd name="T95" fmla="*/ 4936 h 10064"/>
                <a:gd name="T96" fmla="*/ 9469 w 9991"/>
                <a:gd name="T97" fmla="*/ 4316 h 10064"/>
                <a:gd name="T98" fmla="*/ 4996 w 9991"/>
                <a:gd name="T99" fmla="*/ 6919 h 10064"/>
                <a:gd name="T100" fmla="*/ 3122 w 9991"/>
                <a:gd name="T101" fmla="*/ 5032 h 10064"/>
                <a:gd name="T102" fmla="*/ 4996 w 9991"/>
                <a:gd name="T103" fmla="*/ 3145 h 10064"/>
                <a:gd name="T104" fmla="*/ 6869 w 9991"/>
                <a:gd name="T105" fmla="*/ 5032 h 10064"/>
                <a:gd name="T106" fmla="*/ 4996 w 9991"/>
                <a:gd name="T107" fmla="*/ 6919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91" h="10064">
                  <a:moveTo>
                    <a:pt x="9469" y="4316"/>
                  </a:moveTo>
                  <a:lnTo>
                    <a:pt x="8642" y="4177"/>
                  </a:lnTo>
                  <a:cubicBezTo>
                    <a:pt x="8546" y="3763"/>
                    <a:pt x="8384" y="3377"/>
                    <a:pt x="8166" y="3028"/>
                  </a:cubicBezTo>
                  <a:lnTo>
                    <a:pt x="8627" y="2378"/>
                  </a:lnTo>
                  <a:cubicBezTo>
                    <a:pt x="8803" y="2130"/>
                    <a:pt x="8775" y="1791"/>
                    <a:pt x="8561" y="1576"/>
                  </a:cubicBezTo>
                  <a:lnTo>
                    <a:pt x="8427" y="1441"/>
                  </a:lnTo>
                  <a:cubicBezTo>
                    <a:pt x="8213" y="1226"/>
                    <a:pt x="7876" y="1197"/>
                    <a:pt x="7631" y="1374"/>
                  </a:cubicBezTo>
                  <a:lnTo>
                    <a:pt x="6985" y="1839"/>
                  </a:lnTo>
                  <a:cubicBezTo>
                    <a:pt x="6639" y="1619"/>
                    <a:pt x="6255" y="1456"/>
                    <a:pt x="5845" y="1359"/>
                  </a:cubicBezTo>
                  <a:lnTo>
                    <a:pt x="5707" y="526"/>
                  </a:lnTo>
                  <a:cubicBezTo>
                    <a:pt x="5657" y="223"/>
                    <a:pt x="5396" y="0"/>
                    <a:pt x="5091" y="0"/>
                  </a:cubicBezTo>
                  <a:lnTo>
                    <a:pt x="4900" y="0"/>
                  </a:lnTo>
                  <a:cubicBezTo>
                    <a:pt x="4595" y="0"/>
                    <a:pt x="4334" y="223"/>
                    <a:pt x="4284" y="526"/>
                  </a:cubicBezTo>
                  <a:lnTo>
                    <a:pt x="4146" y="1359"/>
                  </a:lnTo>
                  <a:cubicBezTo>
                    <a:pt x="3736" y="1456"/>
                    <a:pt x="3352" y="1619"/>
                    <a:pt x="3006" y="1839"/>
                  </a:cubicBezTo>
                  <a:lnTo>
                    <a:pt x="2361" y="1374"/>
                  </a:lnTo>
                  <a:cubicBezTo>
                    <a:pt x="2115" y="1197"/>
                    <a:pt x="1778" y="1226"/>
                    <a:pt x="1564" y="1441"/>
                  </a:cubicBezTo>
                  <a:lnTo>
                    <a:pt x="1430" y="1576"/>
                  </a:lnTo>
                  <a:cubicBezTo>
                    <a:pt x="1217" y="1791"/>
                    <a:pt x="1189" y="2130"/>
                    <a:pt x="1364" y="2378"/>
                  </a:cubicBezTo>
                  <a:lnTo>
                    <a:pt x="1825" y="3028"/>
                  </a:lnTo>
                  <a:cubicBezTo>
                    <a:pt x="1607" y="3377"/>
                    <a:pt x="1445" y="3763"/>
                    <a:pt x="1350" y="4177"/>
                  </a:cubicBezTo>
                  <a:lnTo>
                    <a:pt x="522" y="4316"/>
                  </a:lnTo>
                  <a:cubicBezTo>
                    <a:pt x="221" y="4366"/>
                    <a:pt x="0" y="4629"/>
                    <a:pt x="0" y="4936"/>
                  </a:cubicBezTo>
                  <a:lnTo>
                    <a:pt x="0" y="5129"/>
                  </a:lnTo>
                  <a:cubicBezTo>
                    <a:pt x="0" y="5436"/>
                    <a:pt x="221" y="5698"/>
                    <a:pt x="522" y="5749"/>
                  </a:cubicBezTo>
                  <a:lnTo>
                    <a:pt x="1350" y="5888"/>
                  </a:lnTo>
                  <a:cubicBezTo>
                    <a:pt x="1445" y="6301"/>
                    <a:pt x="1607" y="6688"/>
                    <a:pt x="1825" y="7037"/>
                  </a:cubicBezTo>
                  <a:lnTo>
                    <a:pt x="1364" y="7687"/>
                  </a:lnTo>
                  <a:cubicBezTo>
                    <a:pt x="1189" y="7934"/>
                    <a:pt x="1217" y="8274"/>
                    <a:pt x="1430" y="8489"/>
                  </a:cubicBezTo>
                  <a:lnTo>
                    <a:pt x="1564" y="8624"/>
                  </a:lnTo>
                  <a:cubicBezTo>
                    <a:pt x="1778" y="8839"/>
                    <a:pt x="2115" y="8867"/>
                    <a:pt x="2361" y="8690"/>
                  </a:cubicBezTo>
                  <a:lnTo>
                    <a:pt x="3006" y="8226"/>
                  </a:lnTo>
                  <a:cubicBezTo>
                    <a:pt x="3352" y="8445"/>
                    <a:pt x="3736" y="8609"/>
                    <a:pt x="4146" y="8705"/>
                  </a:cubicBezTo>
                  <a:lnTo>
                    <a:pt x="4284" y="9539"/>
                  </a:lnTo>
                  <a:cubicBezTo>
                    <a:pt x="4334" y="9842"/>
                    <a:pt x="4595" y="10064"/>
                    <a:pt x="4900" y="10064"/>
                  </a:cubicBezTo>
                  <a:lnTo>
                    <a:pt x="5091" y="10064"/>
                  </a:lnTo>
                  <a:cubicBezTo>
                    <a:pt x="5396" y="10064"/>
                    <a:pt x="5657" y="9842"/>
                    <a:pt x="5707" y="9539"/>
                  </a:cubicBezTo>
                  <a:lnTo>
                    <a:pt x="5845" y="8705"/>
                  </a:lnTo>
                  <a:cubicBezTo>
                    <a:pt x="6255" y="8609"/>
                    <a:pt x="6639" y="8445"/>
                    <a:pt x="6985" y="8226"/>
                  </a:cubicBezTo>
                  <a:lnTo>
                    <a:pt x="7631" y="8690"/>
                  </a:lnTo>
                  <a:cubicBezTo>
                    <a:pt x="7876" y="8867"/>
                    <a:pt x="8213" y="8839"/>
                    <a:pt x="8427" y="8624"/>
                  </a:cubicBezTo>
                  <a:lnTo>
                    <a:pt x="8561" y="8489"/>
                  </a:lnTo>
                  <a:cubicBezTo>
                    <a:pt x="8775" y="8274"/>
                    <a:pt x="8803" y="7934"/>
                    <a:pt x="8627" y="7687"/>
                  </a:cubicBezTo>
                  <a:lnTo>
                    <a:pt x="8166" y="7037"/>
                  </a:lnTo>
                  <a:cubicBezTo>
                    <a:pt x="8384" y="6688"/>
                    <a:pt x="8546" y="6301"/>
                    <a:pt x="8642" y="5888"/>
                  </a:cubicBezTo>
                  <a:lnTo>
                    <a:pt x="9469" y="5749"/>
                  </a:lnTo>
                  <a:cubicBezTo>
                    <a:pt x="9770" y="5698"/>
                    <a:pt x="9991" y="5436"/>
                    <a:pt x="9991" y="5129"/>
                  </a:cubicBezTo>
                  <a:lnTo>
                    <a:pt x="9991" y="4936"/>
                  </a:lnTo>
                  <a:cubicBezTo>
                    <a:pt x="9991" y="4629"/>
                    <a:pt x="9770" y="4366"/>
                    <a:pt x="9469" y="4316"/>
                  </a:cubicBezTo>
                  <a:close/>
                  <a:moveTo>
                    <a:pt x="4996" y="6919"/>
                  </a:moveTo>
                  <a:cubicBezTo>
                    <a:pt x="3961" y="6919"/>
                    <a:pt x="3122" y="6074"/>
                    <a:pt x="3122" y="5032"/>
                  </a:cubicBezTo>
                  <a:cubicBezTo>
                    <a:pt x="3122" y="3990"/>
                    <a:pt x="3961" y="3145"/>
                    <a:pt x="4996" y="3145"/>
                  </a:cubicBezTo>
                  <a:cubicBezTo>
                    <a:pt x="6030" y="3145"/>
                    <a:pt x="6869" y="3990"/>
                    <a:pt x="6869" y="5032"/>
                  </a:cubicBezTo>
                  <a:cubicBezTo>
                    <a:pt x="6869" y="6074"/>
                    <a:pt x="6030" y="6919"/>
                    <a:pt x="4996" y="6919"/>
                  </a:cubicBezTo>
                  <a:close/>
                </a:path>
              </a:pathLst>
            </a:custGeom>
            <a:solidFill>
              <a:schemeClr val="bg1"/>
            </a:solidFill>
            <a:ln>
              <a:noFill/>
            </a:ln>
          </p:spPr>
          <p:txBody>
            <a:bodyPr/>
            <a:lstStyle/>
            <a:p>
              <a:endParaRPr lang="zh-CN" altLang="en-US">
                <a:cs typeface="+mn-ea"/>
                <a:sym typeface="+mn-lt"/>
              </a:endParaRPr>
            </a:p>
          </p:txBody>
        </p:sp>
        <p:sp>
          <p:nvSpPr>
            <p:cNvPr id="35" name="图形"/>
            <p:cNvSpPr>
              <a:spLocks noChangeAspect="1"/>
            </p:cNvSpPr>
            <p:nvPr/>
          </p:nvSpPr>
          <p:spPr bwMode="auto">
            <a:xfrm>
              <a:off x="4772" y="6818"/>
              <a:ext cx="743" cy="712"/>
            </a:xfrm>
            <a:custGeom>
              <a:avLst/>
              <a:gdLst>
                <a:gd name="T0" fmla="*/ 9839 w 12296"/>
                <a:gd name="T1" fmla="*/ 8850 h 11793"/>
                <a:gd name="T2" fmla="*/ 9224 w 12296"/>
                <a:gd name="T3" fmla="*/ 8261 h 11793"/>
                <a:gd name="T4" fmla="*/ 9224 w 12296"/>
                <a:gd name="T5" fmla="*/ 3564 h 11793"/>
                <a:gd name="T6" fmla="*/ 9811 w 12296"/>
                <a:gd name="T7" fmla="*/ 2950 h 11793"/>
                <a:gd name="T8" fmla="*/ 10452 w 12296"/>
                <a:gd name="T9" fmla="*/ 3509 h 11793"/>
                <a:gd name="T10" fmla="*/ 10452 w 12296"/>
                <a:gd name="T11" fmla="*/ 8262 h 11793"/>
                <a:gd name="T12" fmla="*/ 9839 w 12296"/>
                <a:gd name="T13" fmla="*/ 8850 h 11793"/>
                <a:gd name="T14" fmla="*/ 11681 w 12296"/>
                <a:gd name="T15" fmla="*/ 7675 h 11793"/>
                <a:gd name="T16" fmla="*/ 11067 w 12296"/>
                <a:gd name="T17" fmla="*/ 7087 h 11793"/>
                <a:gd name="T18" fmla="*/ 11067 w 12296"/>
                <a:gd name="T19" fmla="*/ 4742 h 11793"/>
                <a:gd name="T20" fmla="*/ 11653 w 12296"/>
                <a:gd name="T21" fmla="*/ 4127 h 11793"/>
                <a:gd name="T22" fmla="*/ 12296 w 12296"/>
                <a:gd name="T23" fmla="*/ 4686 h 11793"/>
                <a:gd name="T24" fmla="*/ 12296 w 12296"/>
                <a:gd name="T25" fmla="*/ 7090 h 11793"/>
                <a:gd name="T26" fmla="*/ 11681 w 12296"/>
                <a:gd name="T27" fmla="*/ 7678 h 11793"/>
                <a:gd name="T28" fmla="*/ 11681 w 12296"/>
                <a:gd name="T29" fmla="*/ 7675 h 11793"/>
                <a:gd name="T30" fmla="*/ 2465 w 12296"/>
                <a:gd name="T31" fmla="*/ 9437 h 11793"/>
                <a:gd name="T32" fmla="*/ 1852 w 12296"/>
                <a:gd name="T33" fmla="*/ 8850 h 11793"/>
                <a:gd name="T34" fmla="*/ 1852 w 12296"/>
                <a:gd name="T35" fmla="*/ 2978 h 11793"/>
                <a:gd name="T36" fmla="*/ 2437 w 12296"/>
                <a:gd name="T37" fmla="*/ 2363 h 11793"/>
                <a:gd name="T38" fmla="*/ 3080 w 12296"/>
                <a:gd name="T39" fmla="*/ 2922 h 11793"/>
                <a:gd name="T40" fmla="*/ 3080 w 12296"/>
                <a:gd name="T41" fmla="*/ 2978 h 11793"/>
                <a:gd name="T42" fmla="*/ 3080 w 12296"/>
                <a:gd name="T43" fmla="*/ 8850 h 11793"/>
                <a:gd name="T44" fmla="*/ 2465 w 12296"/>
                <a:gd name="T45" fmla="*/ 9437 h 11793"/>
                <a:gd name="T46" fmla="*/ 4309 w 12296"/>
                <a:gd name="T47" fmla="*/ 11786 h 11793"/>
                <a:gd name="T48" fmla="*/ 3695 w 12296"/>
                <a:gd name="T49" fmla="*/ 11199 h 11793"/>
                <a:gd name="T50" fmla="*/ 3695 w 12296"/>
                <a:gd name="T51" fmla="*/ 629 h 11793"/>
                <a:gd name="T52" fmla="*/ 4283 w 12296"/>
                <a:gd name="T53" fmla="*/ 15 h 11793"/>
                <a:gd name="T54" fmla="*/ 4924 w 12296"/>
                <a:gd name="T55" fmla="*/ 574 h 11793"/>
                <a:gd name="T56" fmla="*/ 4924 w 12296"/>
                <a:gd name="T57" fmla="*/ 629 h 11793"/>
                <a:gd name="T58" fmla="*/ 4924 w 12296"/>
                <a:gd name="T59" fmla="*/ 11198 h 11793"/>
                <a:gd name="T60" fmla="*/ 4309 w 12296"/>
                <a:gd name="T61" fmla="*/ 11786 h 11793"/>
                <a:gd name="T62" fmla="*/ 6153 w 12296"/>
                <a:gd name="T63" fmla="*/ 9437 h 11793"/>
                <a:gd name="T64" fmla="*/ 5538 w 12296"/>
                <a:gd name="T65" fmla="*/ 8850 h 11793"/>
                <a:gd name="T66" fmla="*/ 5538 w 12296"/>
                <a:gd name="T67" fmla="*/ 2978 h 11793"/>
                <a:gd name="T68" fmla="*/ 6123 w 12296"/>
                <a:gd name="T69" fmla="*/ 2363 h 11793"/>
                <a:gd name="T70" fmla="*/ 6763 w 12296"/>
                <a:gd name="T71" fmla="*/ 2922 h 11793"/>
                <a:gd name="T72" fmla="*/ 6763 w 12296"/>
                <a:gd name="T73" fmla="*/ 8850 h 11793"/>
                <a:gd name="T74" fmla="*/ 6148 w 12296"/>
                <a:gd name="T75" fmla="*/ 9437 h 11793"/>
                <a:gd name="T76" fmla="*/ 6153 w 12296"/>
                <a:gd name="T77" fmla="*/ 9437 h 11793"/>
                <a:gd name="T78" fmla="*/ 7996 w 12296"/>
                <a:gd name="T79" fmla="*/ 7675 h 11793"/>
                <a:gd name="T80" fmla="*/ 7385 w 12296"/>
                <a:gd name="T81" fmla="*/ 7088 h 11793"/>
                <a:gd name="T82" fmla="*/ 7385 w 12296"/>
                <a:gd name="T83" fmla="*/ 4742 h 11793"/>
                <a:gd name="T84" fmla="*/ 7973 w 12296"/>
                <a:gd name="T85" fmla="*/ 4127 h 11793"/>
                <a:gd name="T86" fmla="*/ 8614 w 12296"/>
                <a:gd name="T87" fmla="*/ 4686 h 11793"/>
                <a:gd name="T88" fmla="*/ 8614 w 12296"/>
                <a:gd name="T89" fmla="*/ 7090 h 11793"/>
                <a:gd name="T90" fmla="*/ 8002 w 12296"/>
                <a:gd name="T91" fmla="*/ 7678 h 11793"/>
                <a:gd name="T92" fmla="*/ 7996 w 12296"/>
                <a:gd name="T93" fmla="*/ 7678 h 11793"/>
                <a:gd name="T94" fmla="*/ 7996 w 12296"/>
                <a:gd name="T95" fmla="*/ 7675 h 11793"/>
                <a:gd name="T96" fmla="*/ 624 w 12296"/>
                <a:gd name="T97" fmla="*/ 7675 h 11793"/>
                <a:gd name="T98" fmla="*/ 9 w 12296"/>
                <a:gd name="T99" fmla="*/ 7087 h 11793"/>
                <a:gd name="T100" fmla="*/ 9 w 12296"/>
                <a:gd name="T101" fmla="*/ 4742 h 11793"/>
                <a:gd name="T102" fmla="*/ 595 w 12296"/>
                <a:gd name="T103" fmla="*/ 4127 h 11793"/>
                <a:gd name="T104" fmla="*/ 1238 w 12296"/>
                <a:gd name="T105" fmla="*/ 4686 h 11793"/>
                <a:gd name="T106" fmla="*/ 1238 w 12296"/>
                <a:gd name="T107" fmla="*/ 7090 h 11793"/>
                <a:gd name="T108" fmla="*/ 624 w 12296"/>
                <a:gd name="T109" fmla="*/ 7675 h 1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96" h="11793">
                  <a:moveTo>
                    <a:pt x="9839" y="8850"/>
                  </a:moveTo>
                  <a:cubicBezTo>
                    <a:pt x="9507" y="8856"/>
                    <a:pt x="9232" y="8593"/>
                    <a:pt x="9224" y="8261"/>
                  </a:cubicBezTo>
                  <a:lnTo>
                    <a:pt x="9224" y="3564"/>
                  </a:lnTo>
                  <a:cubicBezTo>
                    <a:pt x="9224" y="3235"/>
                    <a:pt x="9483" y="2965"/>
                    <a:pt x="9811" y="2950"/>
                  </a:cubicBezTo>
                  <a:cubicBezTo>
                    <a:pt x="10140" y="2935"/>
                    <a:pt x="10422" y="3181"/>
                    <a:pt x="10452" y="3509"/>
                  </a:cubicBezTo>
                  <a:lnTo>
                    <a:pt x="10452" y="8262"/>
                  </a:lnTo>
                  <a:cubicBezTo>
                    <a:pt x="10445" y="8594"/>
                    <a:pt x="10170" y="8857"/>
                    <a:pt x="9839" y="8850"/>
                  </a:cubicBezTo>
                  <a:close/>
                  <a:moveTo>
                    <a:pt x="11681" y="7675"/>
                  </a:moveTo>
                  <a:cubicBezTo>
                    <a:pt x="11349" y="7682"/>
                    <a:pt x="11075" y="7419"/>
                    <a:pt x="11067" y="7087"/>
                  </a:cubicBezTo>
                  <a:lnTo>
                    <a:pt x="11067" y="4742"/>
                  </a:lnTo>
                  <a:cubicBezTo>
                    <a:pt x="11058" y="4410"/>
                    <a:pt x="11321" y="4134"/>
                    <a:pt x="11653" y="4127"/>
                  </a:cubicBezTo>
                  <a:cubicBezTo>
                    <a:pt x="11985" y="4105"/>
                    <a:pt x="12272" y="4355"/>
                    <a:pt x="12296" y="4686"/>
                  </a:cubicBezTo>
                  <a:lnTo>
                    <a:pt x="12296" y="7090"/>
                  </a:lnTo>
                  <a:cubicBezTo>
                    <a:pt x="12288" y="7422"/>
                    <a:pt x="12013" y="7685"/>
                    <a:pt x="11681" y="7678"/>
                  </a:cubicBezTo>
                  <a:lnTo>
                    <a:pt x="11681" y="7675"/>
                  </a:lnTo>
                  <a:close/>
                  <a:moveTo>
                    <a:pt x="2465" y="9437"/>
                  </a:moveTo>
                  <a:cubicBezTo>
                    <a:pt x="2134" y="9443"/>
                    <a:pt x="1860" y="9181"/>
                    <a:pt x="1852" y="8850"/>
                  </a:cubicBezTo>
                  <a:lnTo>
                    <a:pt x="1852" y="2978"/>
                  </a:lnTo>
                  <a:cubicBezTo>
                    <a:pt x="1843" y="2646"/>
                    <a:pt x="2105" y="2370"/>
                    <a:pt x="2437" y="2363"/>
                  </a:cubicBezTo>
                  <a:cubicBezTo>
                    <a:pt x="2769" y="2341"/>
                    <a:pt x="3056" y="2591"/>
                    <a:pt x="3080" y="2922"/>
                  </a:cubicBezTo>
                  <a:cubicBezTo>
                    <a:pt x="3081" y="2941"/>
                    <a:pt x="3081" y="2959"/>
                    <a:pt x="3080" y="2978"/>
                  </a:cubicBezTo>
                  <a:lnTo>
                    <a:pt x="3080" y="8850"/>
                  </a:lnTo>
                  <a:cubicBezTo>
                    <a:pt x="3072" y="9182"/>
                    <a:pt x="2797" y="9445"/>
                    <a:pt x="2465" y="9437"/>
                  </a:cubicBezTo>
                  <a:close/>
                  <a:moveTo>
                    <a:pt x="4309" y="11786"/>
                  </a:moveTo>
                  <a:cubicBezTo>
                    <a:pt x="3978" y="11793"/>
                    <a:pt x="3703" y="11530"/>
                    <a:pt x="3695" y="11199"/>
                  </a:cubicBezTo>
                  <a:lnTo>
                    <a:pt x="3695" y="629"/>
                  </a:lnTo>
                  <a:cubicBezTo>
                    <a:pt x="3695" y="300"/>
                    <a:pt x="3954" y="30"/>
                    <a:pt x="4283" y="15"/>
                  </a:cubicBezTo>
                  <a:cubicBezTo>
                    <a:pt x="4612" y="0"/>
                    <a:pt x="4894" y="246"/>
                    <a:pt x="4924" y="574"/>
                  </a:cubicBezTo>
                  <a:cubicBezTo>
                    <a:pt x="4925" y="592"/>
                    <a:pt x="4925" y="611"/>
                    <a:pt x="4924" y="629"/>
                  </a:cubicBezTo>
                  <a:lnTo>
                    <a:pt x="4924" y="11198"/>
                  </a:lnTo>
                  <a:cubicBezTo>
                    <a:pt x="4917" y="11530"/>
                    <a:pt x="4641" y="11793"/>
                    <a:pt x="4309" y="11786"/>
                  </a:cubicBezTo>
                  <a:close/>
                  <a:moveTo>
                    <a:pt x="6153" y="9437"/>
                  </a:moveTo>
                  <a:cubicBezTo>
                    <a:pt x="5821" y="9445"/>
                    <a:pt x="5545" y="9182"/>
                    <a:pt x="5538" y="8850"/>
                  </a:cubicBezTo>
                  <a:lnTo>
                    <a:pt x="5538" y="2978"/>
                  </a:lnTo>
                  <a:cubicBezTo>
                    <a:pt x="5529" y="2646"/>
                    <a:pt x="5792" y="2370"/>
                    <a:pt x="6123" y="2363"/>
                  </a:cubicBezTo>
                  <a:cubicBezTo>
                    <a:pt x="6454" y="2343"/>
                    <a:pt x="6739" y="2592"/>
                    <a:pt x="6763" y="2922"/>
                  </a:cubicBezTo>
                  <a:lnTo>
                    <a:pt x="6763" y="8850"/>
                  </a:lnTo>
                  <a:cubicBezTo>
                    <a:pt x="6755" y="9181"/>
                    <a:pt x="6480" y="9444"/>
                    <a:pt x="6148" y="9437"/>
                  </a:cubicBezTo>
                  <a:lnTo>
                    <a:pt x="6153" y="9437"/>
                  </a:lnTo>
                  <a:close/>
                  <a:moveTo>
                    <a:pt x="7996" y="7675"/>
                  </a:moveTo>
                  <a:cubicBezTo>
                    <a:pt x="7666" y="7680"/>
                    <a:pt x="7394" y="7418"/>
                    <a:pt x="7385" y="7088"/>
                  </a:cubicBezTo>
                  <a:lnTo>
                    <a:pt x="7385" y="4742"/>
                  </a:lnTo>
                  <a:cubicBezTo>
                    <a:pt x="7386" y="4413"/>
                    <a:pt x="7645" y="4142"/>
                    <a:pt x="7973" y="4127"/>
                  </a:cubicBezTo>
                  <a:cubicBezTo>
                    <a:pt x="8302" y="4112"/>
                    <a:pt x="8584" y="4359"/>
                    <a:pt x="8614" y="4686"/>
                  </a:cubicBezTo>
                  <a:lnTo>
                    <a:pt x="8614" y="7090"/>
                  </a:lnTo>
                  <a:cubicBezTo>
                    <a:pt x="8607" y="7422"/>
                    <a:pt x="8333" y="7685"/>
                    <a:pt x="8002" y="7678"/>
                  </a:cubicBezTo>
                  <a:lnTo>
                    <a:pt x="7996" y="7678"/>
                  </a:lnTo>
                  <a:lnTo>
                    <a:pt x="7996" y="7675"/>
                  </a:lnTo>
                  <a:close/>
                  <a:moveTo>
                    <a:pt x="624" y="7675"/>
                  </a:moveTo>
                  <a:cubicBezTo>
                    <a:pt x="292" y="7682"/>
                    <a:pt x="17" y="7419"/>
                    <a:pt x="9" y="7087"/>
                  </a:cubicBezTo>
                  <a:lnTo>
                    <a:pt x="9" y="4742"/>
                  </a:lnTo>
                  <a:cubicBezTo>
                    <a:pt x="0" y="4410"/>
                    <a:pt x="263" y="4134"/>
                    <a:pt x="595" y="4127"/>
                  </a:cubicBezTo>
                  <a:cubicBezTo>
                    <a:pt x="927" y="4105"/>
                    <a:pt x="1214" y="4355"/>
                    <a:pt x="1238" y="4686"/>
                  </a:cubicBezTo>
                  <a:lnTo>
                    <a:pt x="1238" y="7090"/>
                  </a:lnTo>
                  <a:cubicBezTo>
                    <a:pt x="1229" y="7421"/>
                    <a:pt x="955" y="7682"/>
                    <a:pt x="624" y="7675"/>
                  </a:cubicBezTo>
                  <a:close/>
                </a:path>
              </a:pathLst>
            </a:custGeom>
            <a:solidFill>
              <a:schemeClr val="bg1"/>
            </a:solidFill>
            <a:ln>
              <a:noFill/>
            </a:ln>
          </p:spPr>
          <p:txBody>
            <a:bodyPr/>
            <a:lstStyle/>
            <a:p>
              <a:endParaRPr lang="zh-CN" altLang="en-US">
                <a:cs typeface="+mn-ea"/>
                <a:sym typeface="+mn-lt"/>
              </a:endParaRPr>
            </a:p>
          </p:txBody>
        </p:sp>
        <p:sp>
          <p:nvSpPr>
            <p:cNvPr id="36" name="图形"/>
            <p:cNvSpPr>
              <a:spLocks noChangeAspect="1"/>
            </p:cNvSpPr>
            <p:nvPr/>
          </p:nvSpPr>
          <p:spPr bwMode="auto">
            <a:xfrm>
              <a:off x="10246" y="6818"/>
              <a:ext cx="743" cy="699"/>
            </a:xfrm>
            <a:custGeom>
              <a:avLst/>
              <a:gdLst>
                <a:gd name="T0" fmla="*/ 10589 w 11519"/>
                <a:gd name="T1" fmla="*/ 7944 h 10831"/>
                <a:gd name="T2" fmla="*/ 6269 w 11519"/>
                <a:gd name="T3" fmla="*/ 5838 h 10831"/>
                <a:gd name="T4" fmla="*/ 9839 w 11519"/>
                <a:gd name="T5" fmla="*/ 4454 h 10831"/>
                <a:gd name="T6" fmla="*/ 10079 w 11519"/>
                <a:gd name="T7" fmla="*/ 246 h 10831"/>
                <a:gd name="T8" fmla="*/ 1680 w 11519"/>
                <a:gd name="T9" fmla="*/ 0 h 10831"/>
                <a:gd name="T10" fmla="*/ 1440 w 11519"/>
                <a:gd name="T11" fmla="*/ 4209 h 10831"/>
                <a:gd name="T12" fmla="*/ 5250 w 11519"/>
                <a:gd name="T13" fmla="*/ 4454 h 10831"/>
                <a:gd name="T14" fmla="*/ 930 w 11519"/>
                <a:gd name="T15" fmla="*/ 5838 h 10831"/>
                <a:gd name="T16" fmla="*/ 120 w 11519"/>
                <a:gd name="T17" fmla="*/ 7944 h 10831"/>
                <a:gd name="T18" fmla="*/ 0 w 11519"/>
                <a:gd name="T19" fmla="*/ 10710 h 10831"/>
                <a:gd name="T20" fmla="*/ 2760 w 11519"/>
                <a:gd name="T21" fmla="*/ 10831 h 10831"/>
                <a:gd name="T22" fmla="*/ 2880 w 11519"/>
                <a:gd name="T23" fmla="*/ 8064 h 10831"/>
                <a:gd name="T24" fmla="*/ 1949 w 11519"/>
                <a:gd name="T25" fmla="*/ 7944 h 10831"/>
                <a:gd name="T26" fmla="*/ 5250 w 11519"/>
                <a:gd name="T27" fmla="*/ 6861 h 10831"/>
                <a:gd name="T28" fmla="*/ 4440 w 11519"/>
                <a:gd name="T29" fmla="*/ 7944 h 10831"/>
                <a:gd name="T30" fmla="*/ 4320 w 11519"/>
                <a:gd name="T31" fmla="*/ 10710 h 10831"/>
                <a:gd name="T32" fmla="*/ 7080 w 11519"/>
                <a:gd name="T33" fmla="*/ 10831 h 10831"/>
                <a:gd name="T34" fmla="*/ 7199 w 11519"/>
                <a:gd name="T35" fmla="*/ 8064 h 10831"/>
                <a:gd name="T36" fmla="*/ 6269 w 11519"/>
                <a:gd name="T37" fmla="*/ 7944 h 10831"/>
                <a:gd name="T38" fmla="*/ 9569 w 11519"/>
                <a:gd name="T39" fmla="*/ 6861 h 10831"/>
                <a:gd name="T40" fmla="*/ 8760 w 11519"/>
                <a:gd name="T41" fmla="*/ 7944 h 10831"/>
                <a:gd name="T42" fmla="*/ 8639 w 11519"/>
                <a:gd name="T43" fmla="*/ 10710 h 10831"/>
                <a:gd name="T44" fmla="*/ 11400 w 11519"/>
                <a:gd name="T45" fmla="*/ 10831 h 10831"/>
                <a:gd name="T46" fmla="*/ 11519 w 11519"/>
                <a:gd name="T47" fmla="*/ 8064 h 10831"/>
                <a:gd name="T48" fmla="*/ 1920 w 11519"/>
                <a:gd name="T49" fmla="*/ 9828 h 10831"/>
                <a:gd name="T50" fmla="*/ 999 w 11519"/>
                <a:gd name="T51" fmla="*/ 9869 h 10831"/>
                <a:gd name="T52" fmla="*/ 958 w 11519"/>
                <a:gd name="T53" fmla="*/ 8945 h 10831"/>
                <a:gd name="T54" fmla="*/ 1879 w 11519"/>
                <a:gd name="T55" fmla="*/ 8904 h 10831"/>
                <a:gd name="T56" fmla="*/ 1920 w 11519"/>
                <a:gd name="T57" fmla="*/ 9828 h 10831"/>
                <a:gd name="T58" fmla="*/ 6199 w 11519"/>
                <a:gd name="T59" fmla="*/ 9869 h 10831"/>
                <a:gd name="T60" fmla="*/ 5278 w 11519"/>
                <a:gd name="T61" fmla="*/ 9828 h 10831"/>
                <a:gd name="T62" fmla="*/ 5318 w 11519"/>
                <a:gd name="T63" fmla="*/ 8904 h 10831"/>
                <a:gd name="T64" fmla="*/ 6239 w 11519"/>
                <a:gd name="T65" fmla="*/ 8945 h 10831"/>
                <a:gd name="T66" fmla="*/ 2399 w 11519"/>
                <a:gd name="T67" fmla="*/ 3492 h 10831"/>
                <a:gd name="T68" fmla="*/ 9119 w 11519"/>
                <a:gd name="T69" fmla="*/ 965 h 10831"/>
                <a:gd name="T70" fmla="*/ 2399 w 11519"/>
                <a:gd name="T71" fmla="*/ 3492 h 10831"/>
                <a:gd name="T72" fmla="*/ 10518 w 11519"/>
                <a:gd name="T73" fmla="*/ 9869 h 10831"/>
                <a:gd name="T74" fmla="*/ 9598 w 11519"/>
                <a:gd name="T75" fmla="*/ 9828 h 10831"/>
                <a:gd name="T76" fmla="*/ 9638 w 11519"/>
                <a:gd name="T77" fmla="*/ 8904 h 10831"/>
                <a:gd name="T78" fmla="*/ 10559 w 11519"/>
                <a:gd name="T79" fmla="*/ 8945 h 10831"/>
                <a:gd name="T80" fmla="*/ 4080 w 11519"/>
                <a:gd name="T81" fmla="*/ 1627 h 10831"/>
                <a:gd name="T82" fmla="*/ 3652 w 11519"/>
                <a:gd name="T83" fmla="*/ 2653 h 10831"/>
                <a:gd name="T84" fmla="*/ 4680 w 11519"/>
                <a:gd name="T85" fmla="*/ 2228 h 10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19" h="10831">
                  <a:moveTo>
                    <a:pt x="11400" y="7944"/>
                  </a:moveTo>
                  <a:lnTo>
                    <a:pt x="10589" y="7944"/>
                  </a:lnTo>
                  <a:lnTo>
                    <a:pt x="10589" y="5838"/>
                  </a:lnTo>
                  <a:lnTo>
                    <a:pt x="6269" y="5838"/>
                  </a:lnTo>
                  <a:lnTo>
                    <a:pt x="6269" y="4454"/>
                  </a:lnTo>
                  <a:lnTo>
                    <a:pt x="9839" y="4454"/>
                  </a:lnTo>
                  <a:cubicBezTo>
                    <a:pt x="9972" y="4454"/>
                    <a:pt x="10079" y="4346"/>
                    <a:pt x="10079" y="4214"/>
                  </a:cubicBezTo>
                  <a:lnTo>
                    <a:pt x="10079" y="246"/>
                  </a:lnTo>
                  <a:cubicBezTo>
                    <a:pt x="10082" y="111"/>
                    <a:pt x="9974" y="1"/>
                    <a:pt x="9839" y="0"/>
                  </a:cubicBezTo>
                  <a:lnTo>
                    <a:pt x="1680" y="0"/>
                  </a:lnTo>
                  <a:cubicBezTo>
                    <a:pt x="1547" y="1"/>
                    <a:pt x="1440" y="108"/>
                    <a:pt x="1440" y="241"/>
                  </a:cubicBezTo>
                  <a:lnTo>
                    <a:pt x="1440" y="4209"/>
                  </a:lnTo>
                  <a:cubicBezTo>
                    <a:pt x="1438" y="4343"/>
                    <a:pt x="1545" y="4454"/>
                    <a:pt x="1680" y="4454"/>
                  </a:cubicBezTo>
                  <a:lnTo>
                    <a:pt x="5250" y="4454"/>
                  </a:lnTo>
                  <a:lnTo>
                    <a:pt x="5250" y="5838"/>
                  </a:lnTo>
                  <a:lnTo>
                    <a:pt x="930" y="5838"/>
                  </a:lnTo>
                  <a:lnTo>
                    <a:pt x="930" y="7944"/>
                  </a:lnTo>
                  <a:lnTo>
                    <a:pt x="120" y="7944"/>
                  </a:lnTo>
                  <a:cubicBezTo>
                    <a:pt x="53" y="7944"/>
                    <a:pt x="0" y="7998"/>
                    <a:pt x="0" y="8064"/>
                  </a:cubicBezTo>
                  <a:lnTo>
                    <a:pt x="0" y="10710"/>
                  </a:lnTo>
                  <a:cubicBezTo>
                    <a:pt x="0" y="10777"/>
                    <a:pt x="53" y="10830"/>
                    <a:pt x="120" y="10831"/>
                  </a:cubicBezTo>
                  <a:lnTo>
                    <a:pt x="2760" y="10831"/>
                  </a:lnTo>
                  <a:cubicBezTo>
                    <a:pt x="2826" y="10831"/>
                    <a:pt x="2880" y="10777"/>
                    <a:pt x="2880" y="10710"/>
                  </a:cubicBezTo>
                  <a:lnTo>
                    <a:pt x="2880" y="8064"/>
                  </a:lnTo>
                  <a:cubicBezTo>
                    <a:pt x="2880" y="7998"/>
                    <a:pt x="2826" y="7944"/>
                    <a:pt x="2760" y="7944"/>
                  </a:cubicBezTo>
                  <a:lnTo>
                    <a:pt x="1949" y="7944"/>
                  </a:lnTo>
                  <a:lnTo>
                    <a:pt x="1949" y="6861"/>
                  </a:lnTo>
                  <a:lnTo>
                    <a:pt x="5250" y="6861"/>
                  </a:lnTo>
                  <a:lnTo>
                    <a:pt x="5250" y="7944"/>
                  </a:lnTo>
                  <a:lnTo>
                    <a:pt x="4440" y="7944"/>
                  </a:lnTo>
                  <a:cubicBezTo>
                    <a:pt x="4373" y="7944"/>
                    <a:pt x="4320" y="7998"/>
                    <a:pt x="4320" y="8064"/>
                  </a:cubicBezTo>
                  <a:lnTo>
                    <a:pt x="4320" y="10710"/>
                  </a:lnTo>
                  <a:cubicBezTo>
                    <a:pt x="4320" y="10777"/>
                    <a:pt x="4373" y="10830"/>
                    <a:pt x="4440" y="10831"/>
                  </a:cubicBezTo>
                  <a:lnTo>
                    <a:pt x="7080" y="10831"/>
                  </a:lnTo>
                  <a:cubicBezTo>
                    <a:pt x="7146" y="10830"/>
                    <a:pt x="7199" y="10777"/>
                    <a:pt x="7199" y="10710"/>
                  </a:cubicBezTo>
                  <a:lnTo>
                    <a:pt x="7199" y="8064"/>
                  </a:lnTo>
                  <a:cubicBezTo>
                    <a:pt x="7199" y="7998"/>
                    <a:pt x="7146" y="7944"/>
                    <a:pt x="7080" y="7944"/>
                  </a:cubicBezTo>
                  <a:lnTo>
                    <a:pt x="6269" y="7944"/>
                  </a:lnTo>
                  <a:lnTo>
                    <a:pt x="6269" y="6861"/>
                  </a:lnTo>
                  <a:lnTo>
                    <a:pt x="9569" y="6861"/>
                  </a:lnTo>
                  <a:lnTo>
                    <a:pt x="9569" y="7944"/>
                  </a:lnTo>
                  <a:lnTo>
                    <a:pt x="8760" y="7944"/>
                  </a:lnTo>
                  <a:cubicBezTo>
                    <a:pt x="8693" y="7944"/>
                    <a:pt x="8639" y="7998"/>
                    <a:pt x="8639" y="8064"/>
                  </a:cubicBezTo>
                  <a:lnTo>
                    <a:pt x="8639" y="10710"/>
                  </a:lnTo>
                  <a:cubicBezTo>
                    <a:pt x="8639" y="10777"/>
                    <a:pt x="8693" y="10831"/>
                    <a:pt x="8760" y="10831"/>
                  </a:cubicBezTo>
                  <a:lnTo>
                    <a:pt x="11400" y="10831"/>
                  </a:lnTo>
                  <a:cubicBezTo>
                    <a:pt x="11466" y="10830"/>
                    <a:pt x="11519" y="10777"/>
                    <a:pt x="11519" y="10710"/>
                  </a:cubicBezTo>
                  <a:lnTo>
                    <a:pt x="11519" y="8064"/>
                  </a:lnTo>
                  <a:cubicBezTo>
                    <a:pt x="11519" y="7998"/>
                    <a:pt x="11466" y="7944"/>
                    <a:pt x="11400" y="7944"/>
                  </a:cubicBezTo>
                  <a:close/>
                  <a:moveTo>
                    <a:pt x="1920" y="9828"/>
                  </a:moveTo>
                  <a:cubicBezTo>
                    <a:pt x="1920" y="9850"/>
                    <a:pt x="1902" y="9869"/>
                    <a:pt x="1879" y="9869"/>
                  </a:cubicBezTo>
                  <a:lnTo>
                    <a:pt x="999" y="9869"/>
                  </a:lnTo>
                  <a:cubicBezTo>
                    <a:pt x="976" y="9869"/>
                    <a:pt x="958" y="9850"/>
                    <a:pt x="958" y="9828"/>
                  </a:cubicBezTo>
                  <a:lnTo>
                    <a:pt x="958" y="8945"/>
                  </a:lnTo>
                  <a:cubicBezTo>
                    <a:pt x="958" y="8923"/>
                    <a:pt x="976" y="8904"/>
                    <a:pt x="999" y="8904"/>
                  </a:cubicBezTo>
                  <a:lnTo>
                    <a:pt x="1879" y="8904"/>
                  </a:lnTo>
                  <a:cubicBezTo>
                    <a:pt x="1902" y="8904"/>
                    <a:pt x="1920" y="8923"/>
                    <a:pt x="1920" y="8945"/>
                  </a:cubicBezTo>
                  <a:lnTo>
                    <a:pt x="1920" y="9828"/>
                  </a:lnTo>
                  <a:close/>
                  <a:moveTo>
                    <a:pt x="6239" y="9828"/>
                  </a:moveTo>
                  <a:cubicBezTo>
                    <a:pt x="6239" y="9850"/>
                    <a:pt x="6221" y="9868"/>
                    <a:pt x="6199" y="9869"/>
                  </a:cubicBezTo>
                  <a:lnTo>
                    <a:pt x="5318" y="9869"/>
                  </a:lnTo>
                  <a:cubicBezTo>
                    <a:pt x="5296" y="9868"/>
                    <a:pt x="5278" y="9850"/>
                    <a:pt x="5278" y="9828"/>
                  </a:cubicBezTo>
                  <a:lnTo>
                    <a:pt x="5278" y="8945"/>
                  </a:lnTo>
                  <a:cubicBezTo>
                    <a:pt x="5278" y="8923"/>
                    <a:pt x="5296" y="8904"/>
                    <a:pt x="5318" y="8904"/>
                  </a:cubicBezTo>
                  <a:lnTo>
                    <a:pt x="6199" y="8904"/>
                  </a:lnTo>
                  <a:cubicBezTo>
                    <a:pt x="6222" y="8904"/>
                    <a:pt x="6240" y="8923"/>
                    <a:pt x="6239" y="8945"/>
                  </a:cubicBezTo>
                  <a:lnTo>
                    <a:pt x="6239" y="9828"/>
                  </a:lnTo>
                  <a:close/>
                  <a:moveTo>
                    <a:pt x="2399" y="3492"/>
                  </a:moveTo>
                  <a:lnTo>
                    <a:pt x="2399" y="965"/>
                  </a:lnTo>
                  <a:lnTo>
                    <a:pt x="9119" y="965"/>
                  </a:lnTo>
                  <a:lnTo>
                    <a:pt x="9119" y="3492"/>
                  </a:lnTo>
                  <a:lnTo>
                    <a:pt x="2399" y="3492"/>
                  </a:lnTo>
                  <a:close/>
                  <a:moveTo>
                    <a:pt x="10559" y="9828"/>
                  </a:moveTo>
                  <a:cubicBezTo>
                    <a:pt x="10559" y="9850"/>
                    <a:pt x="10541" y="9868"/>
                    <a:pt x="10518" y="9869"/>
                  </a:cubicBezTo>
                  <a:lnTo>
                    <a:pt x="9638" y="9869"/>
                  </a:lnTo>
                  <a:cubicBezTo>
                    <a:pt x="9616" y="9868"/>
                    <a:pt x="9598" y="9850"/>
                    <a:pt x="9598" y="9828"/>
                  </a:cubicBezTo>
                  <a:lnTo>
                    <a:pt x="9598" y="8945"/>
                  </a:lnTo>
                  <a:cubicBezTo>
                    <a:pt x="9598" y="8923"/>
                    <a:pt x="9616" y="8904"/>
                    <a:pt x="9638" y="8904"/>
                  </a:cubicBezTo>
                  <a:lnTo>
                    <a:pt x="10519" y="8904"/>
                  </a:lnTo>
                  <a:cubicBezTo>
                    <a:pt x="10542" y="8904"/>
                    <a:pt x="10560" y="8923"/>
                    <a:pt x="10559" y="8945"/>
                  </a:cubicBezTo>
                  <a:lnTo>
                    <a:pt x="10559" y="9828"/>
                  </a:lnTo>
                  <a:close/>
                  <a:moveTo>
                    <a:pt x="4080" y="1627"/>
                  </a:moveTo>
                  <a:cubicBezTo>
                    <a:pt x="3837" y="1626"/>
                    <a:pt x="3617" y="1772"/>
                    <a:pt x="3523" y="1997"/>
                  </a:cubicBezTo>
                  <a:cubicBezTo>
                    <a:pt x="3429" y="2222"/>
                    <a:pt x="3480" y="2481"/>
                    <a:pt x="3652" y="2653"/>
                  </a:cubicBezTo>
                  <a:cubicBezTo>
                    <a:pt x="3824" y="2826"/>
                    <a:pt x="4083" y="2877"/>
                    <a:pt x="4308" y="2784"/>
                  </a:cubicBezTo>
                  <a:cubicBezTo>
                    <a:pt x="4533" y="2691"/>
                    <a:pt x="4680" y="2472"/>
                    <a:pt x="4680" y="2228"/>
                  </a:cubicBezTo>
                  <a:cubicBezTo>
                    <a:pt x="4680" y="1897"/>
                    <a:pt x="4412" y="1628"/>
                    <a:pt x="4080" y="1627"/>
                  </a:cubicBezTo>
                  <a:close/>
                </a:path>
              </a:pathLst>
            </a:custGeom>
            <a:solidFill>
              <a:schemeClr val="bg1"/>
            </a:solidFill>
            <a:ln>
              <a:noFill/>
            </a:ln>
          </p:spPr>
          <p:txBody>
            <a:bodyPr/>
            <a:lstStyle/>
            <a:p>
              <a:endParaRPr lang="zh-CN" altLang="en-US">
                <a:cs typeface="+mn-ea"/>
                <a:sym typeface="+mn-lt"/>
              </a:endParaRPr>
            </a:p>
          </p:txBody>
        </p:sp>
      </p:grpSp>
      <p:sp>
        <p:nvSpPr>
          <p:cNvPr id="3" name="矩形 21"/>
          <p:cNvSpPr>
            <a:spLocks noChangeArrowheads="1"/>
          </p:cNvSpPr>
          <p:nvPr/>
        </p:nvSpPr>
        <p:spPr bwMode="auto">
          <a:xfrm>
            <a:off x="8454390" y="3006725"/>
            <a:ext cx="20116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注册成功回到</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登录界面进行登录</a:t>
            </a:r>
            <a:endParaRPr lang="zh-CN" altLang="en-US" sz="1800" dirty="0">
              <a:latin typeface="微软雅黑" panose="020B0503020204020204" pitchFamily="34" charset="-122"/>
              <a:ea typeface="微软雅黑" panose="020B0503020204020204" pitchFamily="34" charset="-122"/>
            </a:endParaRPr>
          </a:p>
        </p:txBody>
      </p:sp>
      <p:sp>
        <p:nvSpPr>
          <p:cNvPr id="9" name="矩形 21"/>
          <p:cNvSpPr>
            <a:spLocks noChangeArrowheads="1"/>
          </p:cNvSpPr>
          <p:nvPr/>
        </p:nvSpPr>
        <p:spPr bwMode="auto">
          <a:xfrm>
            <a:off x="1334135" y="2916555"/>
            <a:ext cx="220091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首次使用点击注册</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进入注册界面</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1800" dirty="0">
              <a:latin typeface="微软雅黑" panose="020B0503020204020204" pitchFamily="34" charset="-122"/>
              <a:ea typeface="微软雅黑" panose="020B0503020204020204" pitchFamily="34" charset="-122"/>
            </a:endParaRPr>
          </a:p>
        </p:txBody>
      </p:sp>
      <p:sp>
        <p:nvSpPr>
          <p:cNvPr id="12" name="矩形 21"/>
          <p:cNvSpPr>
            <a:spLocks noChangeArrowheads="1"/>
          </p:cNvSpPr>
          <p:nvPr/>
        </p:nvSpPr>
        <p:spPr bwMode="auto">
          <a:xfrm>
            <a:off x="4979670" y="3054985"/>
            <a:ext cx="197231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输入账号、密码</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点击注册</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14"/>
                                        </p:tgtEl>
                                        <p:attrNameLst>
                                          <p:attrName>style.visibility</p:attrName>
                                        </p:attrNameLst>
                                      </p:cBhvr>
                                      <p:to>
                                        <p:strVal val="visible"/>
                                      </p:to>
                                    </p:set>
                                    <p:animEffect transition="in" filter="wedg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49954" y="4701446"/>
            <a:ext cx="1687845" cy="508261"/>
            <a:chOff x="7452710" y="2084604"/>
            <a:chExt cx="1687845" cy="508261"/>
          </a:xfrm>
        </p:grpSpPr>
        <p:sp>
          <p:nvSpPr>
            <p:cNvPr id="3" name="矩形 21"/>
            <p:cNvSpPr>
              <a:spLocks noChangeArrowheads="1"/>
            </p:cNvSpPr>
            <p:nvPr/>
          </p:nvSpPr>
          <p:spPr bwMode="auto">
            <a:xfrm>
              <a:off x="7454312" y="208460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点击添加文本</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452710" y="2331255"/>
              <a:ext cx="1687845" cy="261610"/>
            </a:xfrm>
            <a:prstGeom prst="rect">
              <a:avLst/>
            </a:prstGeom>
            <a:noFill/>
          </p:spPr>
          <p:txBody>
            <a:bodyPr wrap="square" rtlCol="0">
              <a:spAutoFit/>
            </a:bodyPr>
            <a:lstStyle/>
            <a:p>
              <a:r>
                <a:rPr lang="en-US" altLang="zh-CN" sz="1100" dirty="0">
                  <a:solidFill>
                    <a:schemeClr val="bg1"/>
                  </a:solidFill>
                </a:rPr>
                <a:t>Click  Add  text</a:t>
              </a:r>
              <a:endParaRPr lang="zh-CN" altLang="en-US" sz="1100" dirty="0">
                <a:solidFill>
                  <a:schemeClr val="bg1"/>
                </a:solidFill>
              </a:endParaRPr>
            </a:p>
          </p:txBody>
        </p:sp>
      </p:grpSp>
      <p:grpSp>
        <p:nvGrpSpPr>
          <p:cNvPr id="8" name="组合 7"/>
          <p:cNvGrpSpPr/>
          <p:nvPr/>
        </p:nvGrpSpPr>
        <p:grpSpPr>
          <a:xfrm>
            <a:off x="8739193" y="2187089"/>
            <a:ext cx="1687845" cy="508261"/>
            <a:chOff x="7452710" y="2084604"/>
            <a:chExt cx="1687845" cy="508261"/>
          </a:xfrm>
        </p:grpSpPr>
        <p:sp>
          <p:nvSpPr>
            <p:cNvPr id="9" name="矩形 21"/>
            <p:cNvSpPr>
              <a:spLocks noChangeArrowheads="1"/>
            </p:cNvSpPr>
            <p:nvPr/>
          </p:nvSpPr>
          <p:spPr bwMode="auto">
            <a:xfrm>
              <a:off x="7454312" y="208460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点击添加文本</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452710" y="2331255"/>
              <a:ext cx="1687845" cy="261610"/>
            </a:xfrm>
            <a:prstGeom prst="rect">
              <a:avLst/>
            </a:prstGeom>
            <a:noFill/>
          </p:spPr>
          <p:txBody>
            <a:bodyPr wrap="square" rtlCol="0">
              <a:spAutoFit/>
            </a:bodyPr>
            <a:lstStyle/>
            <a:p>
              <a:r>
                <a:rPr lang="en-US" altLang="zh-CN" sz="1100" dirty="0">
                  <a:solidFill>
                    <a:schemeClr val="bg1"/>
                  </a:solidFill>
                </a:rPr>
                <a:t>Click  Add  text</a:t>
              </a:r>
              <a:endParaRPr lang="zh-CN" altLang="en-US" sz="1100" dirty="0">
                <a:solidFill>
                  <a:schemeClr val="bg1"/>
                </a:solidFill>
              </a:endParaRPr>
            </a:p>
          </p:txBody>
        </p:sp>
      </p:grpSp>
      <p:grpSp>
        <p:nvGrpSpPr>
          <p:cNvPr id="11" name="组合 10"/>
          <p:cNvGrpSpPr/>
          <p:nvPr/>
        </p:nvGrpSpPr>
        <p:grpSpPr>
          <a:xfrm>
            <a:off x="8351178" y="3418507"/>
            <a:ext cx="1687845" cy="508261"/>
            <a:chOff x="7452710" y="2084604"/>
            <a:chExt cx="1687845" cy="508261"/>
          </a:xfrm>
        </p:grpSpPr>
        <p:sp>
          <p:nvSpPr>
            <p:cNvPr id="12" name="矩形 21"/>
            <p:cNvSpPr>
              <a:spLocks noChangeArrowheads="1"/>
            </p:cNvSpPr>
            <p:nvPr/>
          </p:nvSpPr>
          <p:spPr bwMode="auto">
            <a:xfrm>
              <a:off x="7454312" y="208460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点击添加文本</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452710" y="2331255"/>
              <a:ext cx="1687845" cy="261610"/>
            </a:xfrm>
            <a:prstGeom prst="rect">
              <a:avLst/>
            </a:prstGeom>
            <a:noFill/>
          </p:spPr>
          <p:txBody>
            <a:bodyPr wrap="square" rtlCol="0">
              <a:spAutoFit/>
            </a:bodyPr>
            <a:lstStyle/>
            <a:p>
              <a:r>
                <a:rPr lang="en-US" altLang="zh-CN" sz="1100" dirty="0">
                  <a:solidFill>
                    <a:schemeClr val="bg1"/>
                  </a:solidFill>
                </a:rPr>
                <a:t>Click  Add  text</a:t>
              </a:r>
              <a:endParaRPr lang="zh-CN" altLang="en-US" sz="1100" dirty="0">
                <a:solidFill>
                  <a:schemeClr val="bg1"/>
                </a:solidFill>
              </a:endParaRPr>
            </a:p>
          </p:txBody>
        </p:sp>
      </p:grpSp>
      <p:pic>
        <p:nvPicPr>
          <p:cNvPr id="5" name="图片 4"/>
          <p:cNvPicPr>
            <a:picLocks noChangeAspect="1"/>
          </p:cNvPicPr>
          <p:nvPr>
            <p:custDataLst>
              <p:tags r:id="rId1"/>
            </p:custDataLst>
          </p:nvPr>
        </p:nvPicPr>
        <p:blipFill>
          <a:blip r:embed="rId2"/>
          <a:stretch>
            <a:fillRect/>
          </a:stretch>
        </p:blipFill>
        <p:spPr>
          <a:xfrm>
            <a:off x="1174750" y="1221740"/>
            <a:ext cx="2241550" cy="4857750"/>
          </a:xfrm>
          <a:prstGeom prst="rect">
            <a:avLst/>
          </a:prstGeom>
        </p:spPr>
      </p:pic>
      <p:pic>
        <p:nvPicPr>
          <p:cNvPr id="6" name="图片 5"/>
          <p:cNvPicPr>
            <a:picLocks noChangeAspect="1"/>
          </p:cNvPicPr>
          <p:nvPr/>
        </p:nvPicPr>
        <p:blipFill>
          <a:blip r:embed="rId3"/>
          <a:stretch>
            <a:fillRect/>
          </a:stretch>
        </p:blipFill>
        <p:spPr>
          <a:xfrm>
            <a:off x="4286885" y="1221740"/>
            <a:ext cx="2211705" cy="479361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677854" y="3119782"/>
            <a:ext cx="7349469" cy="1676400"/>
            <a:chOff x="1286829" y="2300632"/>
            <a:chExt cx="7349469" cy="1676400"/>
          </a:xfrm>
        </p:grpSpPr>
        <p:sp>
          <p:nvSpPr>
            <p:cNvPr id="11" name="Object 309"/>
            <p:cNvSpPr txBox="1"/>
            <p:nvPr/>
          </p:nvSpPr>
          <p:spPr>
            <a:xfrm>
              <a:off x="2389485" y="2490486"/>
              <a:ext cx="6246813" cy="914400"/>
            </a:xfrm>
            <a:prstGeom prst="rect">
              <a:avLst/>
            </a:prstGeom>
          </p:spPr>
          <p:txBody>
            <a:bodyPr vert="horz" rtlCol="0" anchor="t" anchorCtr="0">
              <a:noAutofit/>
            </a:bodyPr>
            <a:lstStyle/>
            <a:p>
              <a:pPr algn="l">
                <a:lnSpc>
                  <a:spcPct val="100000"/>
                </a:lnSpc>
              </a:pPr>
              <a:r>
                <a:rPr lang="zh-CN" altLang="en-US" sz="4000" dirty="0">
                  <a:solidFill>
                    <a:srgbClr val="154E83"/>
                  </a:solidFill>
                  <a:cs typeface="+mn-ea"/>
                  <a:sym typeface="+mn-lt"/>
                </a:rPr>
                <a:t>添加好友</a:t>
              </a:r>
              <a:endParaRPr lang="zh-CN" altLang="en-US" sz="4000" dirty="0">
                <a:solidFill>
                  <a:srgbClr val="154E83"/>
                </a:solidFill>
                <a:cs typeface="+mn-ea"/>
                <a:sym typeface="+mn-lt"/>
              </a:endParaRPr>
            </a:p>
          </p:txBody>
        </p:sp>
        <p:sp>
          <p:nvSpPr>
            <p:cNvPr id="10" name="Object 307"/>
            <p:cNvSpPr txBox="1"/>
            <p:nvPr/>
          </p:nvSpPr>
          <p:spPr>
            <a:xfrm>
              <a:off x="1286829" y="2300632"/>
              <a:ext cx="1629256" cy="1676400"/>
            </a:xfrm>
            <a:prstGeom prst="rect">
              <a:avLst/>
            </a:prstGeom>
          </p:spPr>
          <p:txBody>
            <a:bodyPr vert="horz" rtlCol="0" anchor="t" anchorCtr="0">
              <a:noAutofit/>
            </a:bodyPr>
            <a:lstStyle/>
            <a:p>
              <a:pPr algn="l">
                <a:lnSpc>
                  <a:spcPct val="100000"/>
                </a:lnSpc>
              </a:pPr>
              <a:r>
                <a:rPr lang="en-US" altLang="zh-CN" sz="10000" dirty="0">
                  <a:solidFill>
                    <a:srgbClr val="154E83"/>
                  </a:solidFill>
                  <a:latin typeface="Agency FB" panose="020B0503020202020204" pitchFamily="34" charset="0"/>
                  <a:cs typeface="+mn-ea"/>
                  <a:sym typeface="+mn-lt"/>
                </a:rPr>
                <a:t>02</a:t>
              </a:r>
              <a:endParaRPr lang="zh-CN" altLang="en-US" sz="10000" dirty="0">
                <a:solidFill>
                  <a:srgbClr val="154E83"/>
                </a:solidFill>
                <a:latin typeface="Agency FB" panose="020B0503020202020204" pitchFamily="34" charset="0"/>
                <a:cs typeface="+mn-ea"/>
                <a:sym typeface="+mn-l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1"/>
          <p:cNvSpPr>
            <a:spLocks noChangeArrowheads="1"/>
          </p:cNvSpPr>
          <p:nvPr/>
        </p:nvSpPr>
        <p:spPr bwMode="auto">
          <a:xfrm>
            <a:off x="9045575" y="885825"/>
            <a:ext cx="21456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，点击首页右上角</a:t>
            </a:r>
            <a:endParaRPr lang="zh-CN" altLang="en-US" sz="1800" dirty="0">
              <a:latin typeface="微软雅黑" panose="020B0503020204020204" pitchFamily="34" charset="-122"/>
              <a:ea typeface="微软雅黑" panose="020B0503020204020204" pitchFamily="34" charset="-122"/>
            </a:endParaRPr>
          </a:p>
        </p:txBody>
      </p:sp>
      <p:sp>
        <p:nvSpPr>
          <p:cNvPr id="6" name="矩形 21"/>
          <p:cNvSpPr>
            <a:spLocks noChangeArrowheads="1"/>
          </p:cNvSpPr>
          <p:nvPr/>
        </p:nvSpPr>
        <p:spPr bwMode="auto">
          <a:xfrm>
            <a:off x="9139555" y="3202305"/>
            <a:ext cx="28441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，输入用户</a:t>
            </a:r>
            <a:r>
              <a:rPr lang="en-US" altLang="zh-CN" sz="1800" dirty="0">
                <a:latin typeface="微软雅黑" panose="020B0503020204020204" pitchFamily="34" charset="-122"/>
                <a:ea typeface="微软雅黑" panose="020B0503020204020204" pitchFamily="34" charset="-122"/>
              </a:rPr>
              <a:t>ID</a:t>
            </a:r>
            <a:r>
              <a:rPr lang="zh-CN" altLang="en-US" sz="1800" dirty="0">
                <a:latin typeface="微软雅黑" panose="020B0503020204020204" pitchFamily="34" charset="-122"/>
                <a:ea typeface="微软雅黑" panose="020B0503020204020204" pitchFamily="34" charset="-122"/>
              </a:rPr>
              <a:t>，搜索添加</a:t>
            </a:r>
            <a:endParaRPr lang="zh-CN" altLang="en-US" sz="1800" dirty="0">
              <a:latin typeface="微软雅黑" panose="020B0503020204020204" pitchFamily="34" charset="-122"/>
              <a:ea typeface="微软雅黑" panose="020B0503020204020204" pitchFamily="34" charset="-122"/>
            </a:endParaRPr>
          </a:p>
        </p:txBody>
      </p:sp>
      <p:sp>
        <p:nvSpPr>
          <p:cNvPr id="9" name="矩形 21"/>
          <p:cNvSpPr>
            <a:spLocks noChangeArrowheads="1"/>
          </p:cNvSpPr>
          <p:nvPr/>
        </p:nvSpPr>
        <p:spPr bwMode="auto">
          <a:xfrm>
            <a:off x="9139555" y="4222750"/>
            <a:ext cx="23742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，对方登录自动添加</a:t>
            </a:r>
            <a:endParaRPr lang="zh-CN" altLang="en-US" sz="1800" dirty="0">
              <a:latin typeface="微软雅黑" panose="020B0503020204020204" pitchFamily="34" charset="-122"/>
              <a:ea typeface="微软雅黑" panose="020B0503020204020204" pitchFamily="34" charset="-122"/>
            </a:endParaRPr>
          </a:p>
        </p:txBody>
      </p:sp>
      <p:sp>
        <p:nvSpPr>
          <p:cNvPr id="12" name="矩形 21"/>
          <p:cNvSpPr>
            <a:spLocks noChangeArrowheads="1"/>
          </p:cNvSpPr>
          <p:nvPr/>
        </p:nvSpPr>
        <p:spPr bwMode="auto">
          <a:xfrm>
            <a:off x="9110345" y="1920875"/>
            <a:ext cx="19170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，点击添加好友</a:t>
            </a:r>
            <a:endParaRPr lang="zh-CN" altLang="en-US" sz="1800" dirty="0">
              <a:latin typeface="微软雅黑" panose="020B0503020204020204" pitchFamily="34" charset="-122"/>
              <a:ea typeface="微软雅黑" panose="020B0503020204020204" pitchFamily="34" charset="-122"/>
            </a:endParaRPr>
          </a:p>
        </p:txBody>
      </p:sp>
      <p:grpSp>
        <p:nvGrpSpPr>
          <p:cNvPr id="14" name="Group 58"/>
          <p:cNvGrpSpPr/>
          <p:nvPr/>
        </p:nvGrpSpPr>
        <p:grpSpPr bwMode="auto">
          <a:xfrm>
            <a:off x="2570398" y="4864618"/>
            <a:ext cx="3591261" cy="673569"/>
            <a:chOff x="0" y="0"/>
            <a:chExt cx="928" cy="174"/>
          </a:xfrm>
        </p:grpSpPr>
        <p:sp>
          <p:nvSpPr>
            <p:cNvPr id="15" name="Line 55"/>
            <p:cNvSpPr>
              <a:spLocks noChangeShapeType="1"/>
            </p:cNvSpPr>
            <p:nvPr/>
          </p:nvSpPr>
          <p:spPr bwMode="auto">
            <a:xfrm rot="10800000" flipH="1">
              <a:off x="912" y="0"/>
              <a:ext cx="16" cy="2"/>
            </a:xfrm>
            <a:prstGeom prst="line">
              <a:avLst/>
            </a:prstGeom>
            <a:noFill/>
            <a:ln w="6350">
              <a:solidFill>
                <a:schemeClr val="accent1"/>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16" name="Line 56"/>
            <p:cNvSpPr>
              <a:spLocks noChangeShapeType="1"/>
            </p:cNvSpPr>
            <p:nvPr/>
          </p:nvSpPr>
          <p:spPr bwMode="auto">
            <a:xfrm rot="10800000" flipH="1">
              <a:off x="31" y="8"/>
              <a:ext cx="850" cy="160"/>
            </a:xfrm>
            <a:prstGeom prst="line">
              <a:avLst/>
            </a:prstGeom>
            <a:noFill/>
            <a:ln w="6350">
              <a:solidFill>
                <a:schemeClr val="accent1"/>
              </a:solidFill>
              <a:prstDash val="dash"/>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17" name="Line 57"/>
            <p:cNvSpPr>
              <a:spLocks noChangeShapeType="1"/>
            </p:cNvSpPr>
            <p:nvPr/>
          </p:nvSpPr>
          <p:spPr bwMode="auto">
            <a:xfrm rot="10800000" flipH="1">
              <a:off x="0" y="171"/>
              <a:ext cx="15" cy="3"/>
            </a:xfrm>
            <a:prstGeom prst="line">
              <a:avLst/>
            </a:prstGeom>
            <a:noFill/>
            <a:ln w="6350">
              <a:solidFill>
                <a:schemeClr val="accent1"/>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grpSp>
      <p:grpSp>
        <p:nvGrpSpPr>
          <p:cNvPr id="18" name="Group 62"/>
          <p:cNvGrpSpPr/>
          <p:nvPr/>
        </p:nvGrpSpPr>
        <p:grpSpPr bwMode="auto">
          <a:xfrm>
            <a:off x="2574268" y="1736776"/>
            <a:ext cx="1791762" cy="3801408"/>
            <a:chOff x="0" y="0"/>
            <a:chExt cx="463" cy="982"/>
          </a:xfrm>
        </p:grpSpPr>
        <p:sp>
          <p:nvSpPr>
            <p:cNvPr id="19" name="Line 59"/>
            <p:cNvSpPr>
              <a:spLocks noChangeShapeType="1"/>
            </p:cNvSpPr>
            <p:nvPr/>
          </p:nvSpPr>
          <p:spPr bwMode="auto">
            <a:xfrm rot="10800000" flipH="1">
              <a:off x="456" y="0"/>
              <a:ext cx="7" cy="14"/>
            </a:xfrm>
            <a:prstGeom prst="line">
              <a:avLst/>
            </a:prstGeom>
            <a:noFill/>
            <a:ln w="6350">
              <a:solidFill>
                <a:srgbClr val="154E83"/>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0" name="Line 60"/>
            <p:cNvSpPr>
              <a:spLocks noChangeShapeType="1"/>
            </p:cNvSpPr>
            <p:nvPr/>
          </p:nvSpPr>
          <p:spPr bwMode="auto">
            <a:xfrm rot="10800000" flipH="1">
              <a:off x="13" y="43"/>
              <a:ext cx="429" cy="910"/>
            </a:xfrm>
            <a:prstGeom prst="line">
              <a:avLst/>
            </a:prstGeom>
            <a:noFill/>
            <a:ln w="6350">
              <a:solidFill>
                <a:srgbClr val="154E83"/>
              </a:solidFill>
              <a:prstDash val="dash"/>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1" name="Line 61"/>
            <p:cNvSpPr>
              <a:spLocks noChangeShapeType="1"/>
            </p:cNvSpPr>
            <p:nvPr/>
          </p:nvSpPr>
          <p:spPr bwMode="auto">
            <a:xfrm rot="10800000" flipH="1">
              <a:off x="0" y="967"/>
              <a:ext cx="6" cy="15"/>
            </a:xfrm>
            <a:prstGeom prst="line">
              <a:avLst/>
            </a:prstGeom>
            <a:noFill/>
            <a:ln w="6350">
              <a:solidFill>
                <a:srgbClr val="154E83"/>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grpSp>
      <p:grpSp>
        <p:nvGrpSpPr>
          <p:cNvPr id="22" name="Group 66"/>
          <p:cNvGrpSpPr/>
          <p:nvPr/>
        </p:nvGrpSpPr>
        <p:grpSpPr bwMode="auto">
          <a:xfrm>
            <a:off x="2574267" y="4152336"/>
            <a:ext cx="1780151" cy="1385850"/>
            <a:chOff x="0" y="0"/>
            <a:chExt cx="460" cy="358"/>
          </a:xfrm>
        </p:grpSpPr>
        <p:sp>
          <p:nvSpPr>
            <p:cNvPr id="23" name="Line 63"/>
            <p:cNvSpPr>
              <a:spLocks noChangeShapeType="1"/>
            </p:cNvSpPr>
            <p:nvPr/>
          </p:nvSpPr>
          <p:spPr bwMode="auto">
            <a:xfrm rot="10800000" flipH="1">
              <a:off x="448" y="0"/>
              <a:ext cx="12" cy="9"/>
            </a:xfrm>
            <a:prstGeom prst="line">
              <a:avLst/>
            </a:prstGeom>
            <a:noFill/>
            <a:ln w="6350">
              <a:solidFill>
                <a:schemeClr val="accent1"/>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4" name="Line 64"/>
            <p:cNvSpPr>
              <a:spLocks noChangeShapeType="1"/>
            </p:cNvSpPr>
            <p:nvPr/>
          </p:nvSpPr>
          <p:spPr bwMode="auto">
            <a:xfrm rot="10800000" flipH="1">
              <a:off x="25" y="174"/>
              <a:ext cx="211" cy="164"/>
            </a:xfrm>
            <a:prstGeom prst="line">
              <a:avLst/>
            </a:prstGeom>
            <a:noFill/>
            <a:ln w="6350">
              <a:solidFill>
                <a:schemeClr val="accent1"/>
              </a:solidFill>
              <a:prstDash val="dash"/>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5" name="Line 65"/>
            <p:cNvSpPr>
              <a:spLocks noChangeShapeType="1"/>
            </p:cNvSpPr>
            <p:nvPr/>
          </p:nvSpPr>
          <p:spPr bwMode="auto">
            <a:xfrm rot="10800000" flipH="1">
              <a:off x="0" y="348"/>
              <a:ext cx="12" cy="10"/>
            </a:xfrm>
            <a:prstGeom prst="line">
              <a:avLst/>
            </a:prstGeom>
            <a:noFill/>
            <a:ln w="6350">
              <a:solidFill>
                <a:schemeClr val="accent1"/>
              </a:solidFill>
              <a:miter lim="800000"/>
            </a:ln>
            <a:extLst>
              <a:ext uri="{909E8E84-426E-40DD-AFC4-6F175D3DCCD1}">
                <a14:hiddenFill xmlns:a14="http://schemas.microsoft.com/office/drawing/2010/main">
                  <a:noFill/>
                </a14:hiddenFill>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grpSp>
      <p:sp>
        <p:nvSpPr>
          <p:cNvPr id="26" name="AutoShape 67"/>
          <p:cNvSpPr/>
          <p:nvPr/>
        </p:nvSpPr>
        <p:spPr bwMode="auto">
          <a:xfrm>
            <a:off x="4362156" y="1748389"/>
            <a:ext cx="1803370" cy="3123969"/>
          </a:xfrm>
          <a:custGeom>
            <a:avLst/>
            <a:gdLst>
              <a:gd name="T0" fmla="*/ 739775 w 21540"/>
              <a:gd name="T1" fmla="*/ 1281113 h 21600"/>
              <a:gd name="T2" fmla="*/ 0 w 21540"/>
              <a:gd name="T3" fmla="*/ 990253 h 21600"/>
              <a:gd name="T4" fmla="*/ 3744 w 21540"/>
              <a:gd name="T5" fmla="*/ 0 h 21600"/>
              <a:gd name="T6" fmla="*/ 739775 w 21540"/>
              <a:gd name="T7" fmla="*/ 12811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6" y="2708"/>
                  <a:pt x="21600" y="12379"/>
                  <a:pt x="21540" y="21600"/>
                </a:cubicBezTo>
              </a:path>
            </a:pathLst>
          </a:custGeom>
          <a:solidFill>
            <a:srgbClr val="154E83"/>
          </a:solidFill>
          <a:ln>
            <a:noFill/>
          </a:ln>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7" name="AutoShape 68"/>
          <p:cNvSpPr/>
          <p:nvPr/>
        </p:nvSpPr>
        <p:spPr bwMode="auto">
          <a:xfrm>
            <a:off x="4052565" y="2367761"/>
            <a:ext cx="1501519" cy="2601372"/>
          </a:xfrm>
          <a:custGeom>
            <a:avLst/>
            <a:gdLst>
              <a:gd name="T0" fmla="*/ 615950 w 21540"/>
              <a:gd name="T1" fmla="*/ 1066800 h 21600"/>
              <a:gd name="T2" fmla="*/ 0 w 21540"/>
              <a:gd name="T3" fmla="*/ 824597 h 21600"/>
              <a:gd name="T4" fmla="*/ 3117 w 21540"/>
              <a:gd name="T5" fmla="*/ 0 h 21600"/>
              <a:gd name="T6" fmla="*/ 615950 w 21540"/>
              <a:gd name="T7" fmla="*/ 10668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4" y="2708"/>
                  <a:pt x="21600" y="12379"/>
                  <a:pt x="21540" y="21600"/>
                </a:cubicBezTo>
              </a:path>
            </a:pathLst>
          </a:custGeom>
          <a:solidFill>
            <a:srgbClr val="88BDDE"/>
          </a:solidFill>
          <a:ln w="25400" cap="flat">
            <a:solidFill>
              <a:schemeClr val="bg1"/>
            </a:solidFill>
            <a:miter lim="800000"/>
            <a:headEnd type="none" w="med" len="med"/>
            <a:tailEnd type="none" w="med" len="med"/>
          </a:ln>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8" name="AutoShape 69"/>
          <p:cNvSpPr/>
          <p:nvPr/>
        </p:nvSpPr>
        <p:spPr bwMode="auto">
          <a:xfrm>
            <a:off x="3773935" y="3018104"/>
            <a:ext cx="1203539" cy="2082645"/>
          </a:xfrm>
          <a:custGeom>
            <a:avLst/>
            <a:gdLst>
              <a:gd name="T0" fmla="*/ 493713 w 21540"/>
              <a:gd name="T1" fmla="*/ 854075 h 21600"/>
              <a:gd name="T2" fmla="*/ 0 w 21540"/>
              <a:gd name="T3" fmla="*/ 660168 h 21600"/>
              <a:gd name="T4" fmla="*/ 2498 w 21540"/>
              <a:gd name="T5" fmla="*/ 0 h 21600"/>
              <a:gd name="T6" fmla="*/ 493713 w 21540"/>
              <a:gd name="T7" fmla="*/ 854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7" y="2709"/>
                  <a:pt x="21600" y="12378"/>
                  <a:pt x="21540" y="21600"/>
                </a:cubicBezTo>
              </a:path>
            </a:pathLst>
          </a:custGeom>
          <a:solidFill>
            <a:srgbClr val="154E83"/>
          </a:solidFill>
          <a:ln w="25400" cap="flat">
            <a:solidFill>
              <a:schemeClr val="bg1"/>
            </a:solidFill>
            <a:miter lim="800000"/>
            <a:headEnd type="none" w="med" len="med"/>
            <a:tailEnd type="none" w="med" len="med"/>
          </a:ln>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29" name="AutoShape 70"/>
          <p:cNvSpPr/>
          <p:nvPr/>
        </p:nvSpPr>
        <p:spPr bwMode="auto">
          <a:xfrm>
            <a:off x="3464342" y="3637480"/>
            <a:ext cx="901686" cy="1560049"/>
          </a:xfrm>
          <a:custGeom>
            <a:avLst/>
            <a:gdLst>
              <a:gd name="T0" fmla="*/ 369888 w 21540"/>
              <a:gd name="T1" fmla="*/ 639763 h 21600"/>
              <a:gd name="T2" fmla="*/ 0 w 21540"/>
              <a:gd name="T3" fmla="*/ 494483 h 21600"/>
              <a:gd name="T4" fmla="*/ 1872 w 21540"/>
              <a:gd name="T5" fmla="*/ 0 h 21600"/>
              <a:gd name="T6" fmla="*/ 369888 w 21540"/>
              <a:gd name="T7" fmla="*/ 639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5"/>
                </a:lnTo>
                <a:lnTo>
                  <a:pt x="109" y="0"/>
                </a:lnTo>
                <a:cubicBezTo>
                  <a:pt x="12005" y="2709"/>
                  <a:pt x="21600" y="12380"/>
                  <a:pt x="21540" y="21600"/>
                </a:cubicBezTo>
              </a:path>
            </a:pathLst>
          </a:custGeom>
          <a:solidFill>
            <a:srgbClr val="88BDDE"/>
          </a:solidFill>
          <a:ln w="25400" cap="flat">
            <a:solidFill>
              <a:schemeClr val="bg1"/>
            </a:solidFill>
            <a:miter lim="800000"/>
            <a:headEnd type="none" w="med" len="med"/>
            <a:tailEnd type="none" w="med" len="med"/>
          </a:ln>
        </p:spPr>
        <p:txBody>
          <a:bodyPr lIns="0" tIns="0" rIns="0" bIns="0"/>
          <a:lstStyle/>
          <a:p>
            <a:endParaRPr lang="en-US" sz="2400" dirty="0">
              <a:solidFill>
                <a:schemeClr val="tx1">
                  <a:lumMod val="50000"/>
                  <a:lumOff val="50000"/>
                </a:schemeClr>
              </a:solidFill>
              <a:latin typeface="Roboto condensed"/>
              <a:cs typeface="Roboto condensed"/>
            </a:endParaRPr>
          </a:p>
        </p:txBody>
      </p:sp>
      <p:sp>
        <p:nvSpPr>
          <p:cNvPr id="30" name="AutoShape 71"/>
          <p:cNvSpPr/>
          <p:nvPr/>
        </p:nvSpPr>
        <p:spPr bwMode="auto">
          <a:xfrm>
            <a:off x="2535568" y="5495601"/>
            <a:ext cx="73529" cy="73552"/>
          </a:xfrm>
          <a:custGeom>
            <a:avLst/>
            <a:gdLst>
              <a:gd name="T0" fmla="*/ 30163 w 21598"/>
              <a:gd name="T1" fmla="*/ 15081 h 21598"/>
              <a:gd name="T2" fmla="*/ 29015 w 21598"/>
              <a:gd name="T3" fmla="*/ 9309 h 21598"/>
              <a:gd name="T4" fmla="*/ 25746 w 21598"/>
              <a:gd name="T5" fmla="*/ 4417 h 21598"/>
              <a:gd name="T6" fmla="*/ 20854 w 21598"/>
              <a:gd name="T7" fmla="*/ 1148 h 21598"/>
              <a:gd name="T8" fmla="*/ 15081 w 21598"/>
              <a:gd name="T9" fmla="*/ 0 h 21598"/>
              <a:gd name="T10" fmla="*/ 9309 w 21598"/>
              <a:gd name="T11" fmla="*/ 1148 h 21598"/>
              <a:gd name="T12" fmla="*/ 4417 w 21598"/>
              <a:gd name="T13" fmla="*/ 4417 h 21598"/>
              <a:gd name="T14" fmla="*/ 1148 w 21598"/>
              <a:gd name="T15" fmla="*/ 9309 h 21598"/>
              <a:gd name="T16" fmla="*/ 0 w 21598"/>
              <a:gd name="T17" fmla="*/ 15081 h 21598"/>
              <a:gd name="T18" fmla="*/ 1148 w 21598"/>
              <a:gd name="T19" fmla="*/ 20854 h 21598"/>
              <a:gd name="T20" fmla="*/ 4417 w 21598"/>
              <a:gd name="T21" fmla="*/ 25746 h 21598"/>
              <a:gd name="T22" fmla="*/ 9309 w 21598"/>
              <a:gd name="T23" fmla="*/ 29015 h 21598"/>
              <a:gd name="T24" fmla="*/ 15081 w 21598"/>
              <a:gd name="T25" fmla="*/ 30163 h 21598"/>
              <a:gd name="T26" fmla="*/ 20854 w 21598"/>
              <a:gd name="T27" fmla="*/ 29015 h 21598"/>
              <a:gd name="T28" fmla="*/ 25746 w 21598"/>
              <a:gd name="T29" fmla="*/ 25746 h 21598"/>
              <a:gd name="T30" fmla="*/ 29015 w 21598"/>
              <a:gd name="T31" fmla="*/ 20854 h 21598"/>
              <a:gd name="T32" fmla="*/ 30163 w 21598"/>
              <a:gd name="T33" fmla="*/ 15081 h 21598"/>
              <a:gd name="T34" fmla="*/ 30163 w 21598"/>
              <a:gd name="T35" fmla="*/ 1508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1"/>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2400" dirty="0">
              <a:solidFill>
                <a:schemeClr val="tx1">
                  <a:lumMod val="50000"/>
                  <a:lumOff val="50000"/>
                </a:schemeClr>
              </a:solidFill>
              <a:latin typeface="Roboto condensed"/>
              <a:cs typeface="Roboto condensed"/>
            </a:endParaRPr>
          </a:p>
        </p:txBody>
      </p:sp>
      <p:cxnSp>
        <p:nvCxnSpPr>
          <p:cNvPr id="31" name="Elbow Connector 21"/>
          <p:cNvCxnSpPr/>
          <p:nvPr/>
        </p:nvCxnSpPr>
        <p:spPr>
          <a:xfrm flipV="1">
            <a:off x="5554085" y="1139859"/>
            <a:ext cx="3275998" cy="2070077"/>
          </a:xfrm>
          <a:prstGeom prst="bentConnector3">
            <a:avLst>
              <a:gd name="adj1" fmla="val 69630"/>
            </a:avLst>
          </a:prstGeom>
          <a:ln>
            <a:solidFill>
              <a:srgbClr val="88BDDE"/>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32" name="Elbow Connector 22"/>
          <p:cNvCxnSpPr/>
          <p:nvPr/>
        </p:nvCxnSpPr>
        <p:spPr>
          <a:xfrm flipV="1">
            <a:off x="4895511" y="2282504"/>
            <a:ext cx="3934571" cy="1381654"/>
          </a:xfrm>
          <a:prstGeom prst="bentConnector3">
            <a:avLst>
              <a:gd name="adj1" fmla="val 78387"/>
            </a:avLst>
          </a:prstGeom>
          <a:ln>
            <a:solidFill>
              <a:srgbClr val="154E83"/>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33" name="Elbow Connector 23"/>
          <p:cNvCxnSpPr/>
          <p:nvPr/>
        </p:nvCxnSpPr>
        <p:spPr>
          <a:xfrm flipV="1">
            <a:off x="4366031" y="3408225"/>
            <a:ext cx="4464053" cy="706079"/>
          </a:xfrm>
          <a:prstGeom prst="bentConnector3">
            <a:avLst>
              <a:gd name="adj1" fmla="val 83929"/>
            </a:avLst>
          </a:prstGeom>
          <a:ln>
            <a:solidFill>
              <a:srgbClr val="88BDDE"/>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34" name="Elbow Connector 24"/>
          <p:cNvCxnSpPr/>
          <p:nvPr/>
        </p:nvCxnSpPr>
        <p:spPr>
          <a:xfrm flipV="1">
            <a:off x="3773934" y="4564443"/>
            <a:ext cx="5056147" cy="3"/>
          </a:xfrm>
          <a:prstGeom prst="bentConnector3">
            <a:avLst>
              <a:gd name="adj1" fmla="val 50000"/>
            </a:avLst>
          </a:prstGeom>
          <a:ln>
            <a:solidFill>
              <a:srgbClr val="154E83"/>
            </a:solidFill>
            <a:prstDash val="dash"/>
            <a:headEnd type="oval"/>
            <a:tailEnd type="oval"/>
          </a:ln>
        </p:spPr>
        <p:style>
          <a:lnRef idx="1">
            <a:schemeClr val="dk1"/>
          </a:lnRef>
          <a:fillRef idx="0">
            <a:schemeClr val="dk1"/>
          </a:fillRef>
          <a:effectRef idx="0">
            <a:schemeClr val="dk1"/>
          </a:effectRef>
          <a:fontRef idx="minor">
            <a:schemeClr val="tx1"/>
          </a:fontRef>
        </p:style>
      </p:cxnSp>
      <p:sp>
        <p:nvSpPr>
          <p:cNvPr id="35" name="椭圆 34"/>
          <p:cNvSpPr/>
          <p:nvPr/>
        </p:nvSpPr>
        <p:spPr>
          <a:xfrm>
            <a:off x="749518" y="4407478"/>
            <a:ext cx="1712524" cy="1712524"/>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par>
                          <p:cTn id="14" fill="hold">
                            <p:stCondLst>
                              <p:cond delay="500"/>
                            </p:stCondLst>
                            <p:childTnLst>
                              <p:par>
                                <p:cTn id="15" presetID="2" presetClass="entr" presetSubtype="3"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250" fill="hold"/>
                                        <p:tgtEl>
                                          <p:spTgt spid="29"/>
                                        </p:tgtEl>
                                        <p:attrNameLst>
                                          <p:attrName>ppt_x</p:attrName>
                                        </p:attrNameLst>
                                      </p:cBhvr>
                                      <p:tavLst>
                                        <p:tav tm="0">
                                          <p:val>
                                            <p:strVal val="1+#ppt_w/2"/>
                                          </p:val>
                                        </p:tav>
                                        <p:tav tm="100000">
                                          <p:val>
                                            <p:strVal val="#ppt_x"/>
                                          </p:val>
                                        </p:tav>
                                      </p:tavLst>
                                    </p:anim>
                                    <p:anim calcmode="lin" valueType="num">
                                      <p:cBhvr additive="base">
                                        <p:cTn id="18" dur="250" fill="hold"/>
                                        <p:tgtEl>
                                          <p:spTgt spid="29"/>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 presetClass="entr" presetSubtype="3"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250" fill="hold"/>
                                        <p:tgtEl>
                                          <p:spTgt spid="28"/>
                                        </p:tgtEl>
                                        <p:attrNameLst>
                                          <p:attrName>ppt_x</p:attrName>
                                        </p:attrNameLst>
                                      </p:cBhvr>
                                      <p:tavLst>
                                        <p:tav tm="0">
                                          <p:val>
                                            <p:strVal val="1+#ppt_w/2"/>
                                          </p:val>
                                        </p:tav>
                                        <p:tav tm="100000">
                                          <p:val>
                                            <p:strVal val="#ppt_x"/>
                                          </p:val>
                                        </p:tav>
                                      </p:tavLst>
                                    </p:anim>
                                    <p:anim calcmode="lin" valueType="num">
                                      <p:cBhvr additive="base">
                                        <p:cTn id="23" dur="250" fill="hold"/>
                                        <p:tgtEl>
                                          <p:spTgt spid="28"/>
                                        </p:tgtEl>
                                        <p:attrNameLst>
                                          <p:attrName>ppt_y</p:attrName>
                                        </p:attrNameLst>
                                      </p:cBhvr>
                                      <p:tavLst>
                                        <p:tav tm="0">
                                          <p:val>
                                            <p:strVal val="0-#ppt_h/2"/>
                                          </p:val>
                                        </p:tav>
                                        <p:tav tm="100000">
                                          <p:val>
                                            <p:strVal val="#ppt_y"/>
                                          </p:val>
                                        </p:tav>
                                      </p:tavLst>
                                    </p:anim>
                                  </p:childTnLst>
                                </p:cTn>
                              </p:par>
                            </p:childTnLst>
                          </p:cTn>
                        </p:par>
                        <p:par>
                          <p:cTn id="24" fill="hold">
                            <p:stCondLst>
                              <p:cond delay="1500"/>
                            </p:stCondLst>
                            <p:childTnLst>
                              <p:par>
                                <p:cTn id="25" presetID="2" presetClass="entr" presetSubtype="3"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250" fill="hold"/>
                                        <p:tgtEl>
                                          <p:spTgt spid="27"/>
                                        </p:tgtEl>
                                        <p:attrNameLst>
                                          <p:attrName>ppt_x</p:attrName>
                                        </p:attrNameLst>
                                      </p:cBhvr>
                                      <p:tavLst>
                                        <p:tav tm="0">
                                          <p:val>
                                            <p:strVal val="1+#ppt_w/2"/>
                                          </p:val>
                                        </p:tav>
                                        <p:tav tm="100000">
                                          <p:val>
                                            <p:strVal val="#ppt_x"/>
                                          </p:val>
                                        </p:tav>
                                      </p:tavLst>
                                    </p:anim>
                                    <p:anim calcmode="lin" valueType="num">
                                      <p:cBhvr additive="base">
                                        <p:cTn id="28" dur="250" fill="hold"/>
                                        <p:tgtEl>
                                          <p:spTgt spid="27"/>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3"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250" fill="hold"/>
                                        <p:tgtEl>
                                          <p:spTgt spid="26"/>
                                        </p:tgtEl>
                                        <p:attrNameLst>
                                          <p:attrName>ppt_x</p:attrName>
                                        </p:attrNameLst>
                                      </p:cBhvr>
                                      <p:tavLst>
                                        <p:tav tm="0">
                                          <p:val>
                                            <p:strVal val="1+#ppt_w/2"/>
                                          </p:val>
                                        </p:tav>
                                        <p:tav tm="100000">
                                          <p:val>
                                            <p:strVal val="#ppt_x"/>
                                          </p:val>
                                        </p:tav>
                                      </p:tavLst>
                                    </p:anim>
                                    <p:anim calcmode="lin" valueType="num">
                                      <p:cBhvr additive="base">
                                        <p:cTn id="33" dur="250" fill="hold"/>
                                        <p:tgtEl>
                                          <p:spTgt spid="26"/>
                                        </p:tgtEl>
                                        <p:attrNameLst>
                                          <p:attrName>ppt_y</p:attrName>
                                        </p:attrNameLst>
                                      </p:cBhvr>
                                      <p:tavLst>
                                        <p:tav tm="0">
                                          <p:val>
                                            <p:strVal val="0-#ppt_h/2"/>
                                          </p:val>
                                        </p:tav>
                                        <p:tav tm="100000">
                                          <p:val>
                                            <p:strVal val="#ppt_y"/>
                                          </p:val>
                                        </p:tav>
                                      </p:tavLst>
                                    </p:anim>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750"/>
                                        <p:tgtEl>
                                          <p:spTgt spid="31"/>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750"/>
                                        <p:tgtEl>
                                          <p:spTgt spid="32"/>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750"/>
                                        <p:tgtEl>
                                          <p:spTgt spid="33"/>
                                        </p:tgtEl>
                                      </p:cBhvr>
                                    </p:animEffect>
                                  </p:childTnLst>
                                </p:cTn>
                              </p:par>
                            </p:childTnLst>
                          </p:cTn>
                        </p:par>
                        <p:par>
                          <p:cTn id="46" fill="hold">
                            <p:stCondLst>
                              <p:cond delay="5500"/>
                            </p:stCondLst>
                            <p:childTnLst>
                              <p:par>
                                <p:cTn id="47" presetID="22" presetClass="entr" presetSubtype="8"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1"/>
          <a:stretch>
            <a:fillRect/>
          </a:stretch>
        </p:blipFill>
        <p:spPr>
          <a:xfrm>
            <a:off x="1110615" y="1028700"/>
            <a:ext cx="2215515" cy="4801235"/>
          </a:xfrm>
          <a:prstGeom prst="rect">
            <a:avLst/>
          </a:prstGeom>
        </p:spPr>
      </p:pic>
      <p:pic>
        <p:nvPicPr>
          <p:cNvPr id="40" name="图片 39"/>
          <p:cNvPicPr>
            <a:picLocks noChangeAspect="1"/>
          </p:cNvPicPr>
          <p:nvPr/>
        </p:nvPicPr>
        <p:blipFill>
          <a:blip r:embed="rId2"/>
          <a:stretch>
            <a:fillRect/>
          </a:stretch>
        </p:blipFill>
        <p:spPr>
          <a:xfrm>
            <a:off x="3717290" y="954405"/>
            <a:ext cx="2475865" cy="5365750"/>
          </a:xfrm>
          <a:prstGeom prst="rect">
            <a:avLst/>
          </a:prstGeom>
        </p:spPr>
      </p:pic>
      <p:pic>
        <p:nvPicPr>
          <p:cNvPr id="41" name="图片 40"/>
          <p:cNvPicPr>
            <a:picLocks noChangeAspect="1"/>
          </p:cNvPicPr>
          <p:nvPr/>
        </p:nvPicPr>
        <p:blipFill>
          <a:blip r:embed="rId3"/>
          <a:stretch>
            <a:fillRect/>
          </a:stretch>
        </p:blipFill>
        <p:spPr>
          <a:xfrm>
            <a:off x="9469755" y="954405"/>
            <a:ext cx="2613025" cy="5662930"/>
          </a:xfrm>
          <a:prstGeom prst="rect">
            <a:avLst/>
          </a:prstGeom>
        </p:spPr>
      </p:pic>
      <p:pic>
        <p:nvPicPr>
          <p:cNvPr id="42" name="图片 41"/>
          <p:cNvPicPr>
            <a:picLocks noChangeAspect="1"/>
          </p:cNvPicPr>
          <p:nvPr/>
        </p:nvPicPr>
        <p:blipFill>
          <a:blip r:embed="rId4"/>
          <a:stretch>
            <a:fillRect/>
          </a:stretch>
        </p:blipFill>
        <p:spPr>
          <a:xfrm>
            <a:off x="6690995" y="954405"/>
            <a:ext cx="2442845" cy="529399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23400,&quot;width&quot;:108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987</Words>
  <Application>WPS 演示</Application>
  <PresentationFormat>宽屏</PresentationFormat>
  <Paragraphs>111</Paragraphs>
  <Slides>21</Slides>
  <Notes>0</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21</vt:i4>
      </vt:variant>
    </vt:vector>
  </HeadingPairs>
  <TitlesOfParts>
    <vt:vector size="39" baseType="lpstr">
      <vt:lpstr>Arial</vt:lpstr>
      <vt:lpstr>宋体</vt:lpstr>
      <vt:lpstr>Wingdings</vt:lpstr>
      <vt:lpstr>Calibri</vt:lpstr>
      <vt:lpstr>微软雅黑</vt:lpstr>
      <vt:lpstr>Roboto Bold</vt:lpstr>
      <vt:lpstr>Segoe Print</vt:lpstr>
      <vt:lpstr>Roboto Regular</vt:lpstr>
      <vt:lpstr>Agency FB</vt:lpstr>
      <vt:lpstr>Trebuchet MS</vt:lpstr>
      <vt:lpstr>Helvetica Neue Medium</vt:lpstr>
      <vt:lpstr>Roboto condensed</vt:lpstr>
      <vt:lpstr>等线</vt:lpstr>
      <vt:lpstr>Arial Unicode MS</vt:lpstr>
      <vt:lpstr>等线 Light</vt:lpstr>
      <vt:lpstr>Office 主题​​</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那抹记忆</cp:lastModifiedBy>
  <cp:revision>22</cp:revision>
  <dcterms:created xsi:type="dcterms:W3CDTF">2022-05-12T09:09:00Z</dcterms:created>
  <dcterms:modified xsi:type="dcterms:W3CDTF">2022-08-24T13:23:31Z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8C64724204F046EC93759027E1926B25</vt:lpwstr>
  </property>
  <property fmtid="{D5CDD505-2E9C-101B-9397-08002B2CF9AE}" pid="3" name="KSOProductBuildVer">
    <vt:lpwstr>2052-11.1.0.10361</vt:lpwstr>
  </property>
</Properties>
</file>